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414" r:id="rId4"/>
    <p:sldId id="432" r:id="rId5"/>
    <p:sldId id="270" r:id="rId6"/>
    <p:sldId id="433" r:id="rId7"/>
    <p:sldId id="413" r:id="rId8"/>
    <p:sldId id="434" r:id="rId9"/>
    <p:sldId id="435" r:id="rId10"/>
    <p:sldId id="436" r:id="rId11"/>
    <p:sldId id="437" r:id="rId12"/>
    <p:sldId id="438" r:id="rId13"/>
    <p:sldId id="429" r:id="rId14"/>
    <p:sldId id="439" r:id="rId15"/>
    <p:sldId id="440" r:id="rId16"/>
    <p:sldId id="441" r:id="rId17"/>
  </p:sldIdLst>
  <p:sldSz cx="12192000" cy="6858000"/>
  <p:notesSz cx="6858000" cy="9144000"/>
  <p:embeddedFontLst>
    <p:embeddedFont>
      <p:font typeface="Avenir Next LT Pro" panose="020B0504020202020204" pitchFamily="34" charset="-18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Vuksan" userId="3af124f9-b8e7-46e3-9422-21ae1d17ac0b" providerId="ADAL" clId="{DFFC12E3-32AD-4C4A-990C-3B8BA0CE7A78}" dt="2021-01-14T10:29:08.679" v="1854" actId="20577"/>
        <pc:sldMkLst>
          <pc:docMk/>
          <pc:sldMk cId="891775711" sldId="270"/>
        </pc:sldMkLst>
        <pc:spChg chg="mod">
          <ac:chgData name="Siniša Vuksan" userId="3af124f9-b8e7-46e3-9422-21ae1d17ac0b" providerId="ADAL" clId="{DFFC12E3-32AD-4C4A-990C-3B8BA0CE7A78}" dt="2021-01-14T10:24:34.793" v="1640" actId="1076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DFFC12E3-32AD-4C4A-990C-3B8BA0CE7A78}" dt="2021-01-14T10:25:26.650" v="1751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3" creationId="{4E64B1FE-AAE1-46E2-846D-3F19092892D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5" creationId="{84021297-2EC5-4993-8224-07F7C7692073}"/>
          </ac:spMkLst>
        </pc:spChg>
        <pc:spChg chg="add mod">
          <ac:chgData name="Siniša Vuksan" userId="3af124f9-b8e7-46e3-9422-21ae1d17ac0b" providerId="ADAL" clId="{DFFC12E3-32AD-4C4A-990C-3B8BA0CE7A78}" dt="2021-01-14T10:26:07.198" v="1763" actId="20577"/>
          <ac:spMkLst>
            <pc:docMk/>
            <pc:sldMk cId="891775711" sldId="270"/>
            <ac:spMk id="17" creationId="{DD4A5DAE-18DE-41E8-8D07-1198CD67542C}"/>
          </ac:spMkLst>
        </pc:spChg>
        <pc:spChg chg="add mod">
          <ac:chgData name="Siniša Vuksan" userId="3af124f9-b8e7-46e3-9422-21ae1d17ac0b" providerId="ADAL" clId="{DFFC12E3-32AD-4C4A-990C-3B8BA0CE7A78}" dt="2021-01-14T10:26:16.959" v="1766" actId="20577"/>
          <ac:spMkLst>
            <pc:docMk/>
            <pc:sldMk cId="891775711" sldId="270"/>
            <ac:spMk id="18" creationId="{1051E621-E053-47F7-8F25-E71BCCC654E9}"/>
          </ac:spMkLst>
        </pc:spChg>
        <pc:spChg chg="add mod">
          <ac:chgData name="Siniša Vuksan" userId="3af124f9-b8e7-46e3-9422-21ae1d17ac0b" providerId="ADAL" clId="{DFFC12E3-32AD-4C4A-990C-3B8BA0CE7A78}" dt="2021-01-14T10:26:29.729" v="1777" actId="20577"/>
          <ac:spMkLst>
            <pc:docMk/>
            <pc:sldMk cId="891775711" sldId="270"/>
            <ac:spMk id="19" creationId="{A7295678-4FA9-4C00-B3C0-5EE07641F091}"/>
          </ac:spMkLst>
        </pc:spChg>
        <pc:spChg chg="add mod">
          <ac:chgData name="Siniša Vuksan" userId="3af124f9-b8e7-46e3-9422-21ae1d17ac0b" providerId="ADAL" clId="{DFFC12E3-32AD-4C4A-990C-3B8BA0CE7A78}" dt="2021-01-14T10:26:37.274" v="1782" actId="20577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1" creationId="{5709D207-6BC3-4659-9CE3-3B7E1BA6019F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2" creationId="{DCC091B1-3324-4C2B-AE62-AC9D1303AFF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3" creationId="{6096582B-1867-47CA-B917-06EE88773A0D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4" creationId="{E5178BFE-7CDE-4783-8D91-D7BE53B1336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5" creationId="{ABD124B8-50CA-4D9C-8FA2-0E7F20A10F62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6" creationId="{D0C1343C-D03B-4E77-97D5-09BD54AEE51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7" creationId="{CB5CC3A9-5AD0-49F2-AEC8-02FED5BB7D99}"/>
          </ac:spMkLst>
        </pc:spChg>
        <pc:spChg chg="del">
          <ac:chgData name="Siniša Vuksan" userId="3af124f9-b8e7-46e3-9422-21ae1d17ac0b" providerId="ADAL" clId="{DFFC12E3-32AD-4C4A-990C-3B8BA0CE7A78}" dt="2021-01-14T10:22:13.529" v="1621" actId="478"/>
          <ac:spMkLst>
            <pc:docMk/>
            <pc:sldMk cId="891775711" sldId="270"/>
            <ac:spMk id="28" creationId="{00F083D8-EB6A-492A-9C9B-CD59C88DECE6}"/>
          </ac:spMkLst>
        </pc:spChg>
        <pc:spChg chg="del">
          <ac:chgData name="Siniša Vuksan" userId="3af124f9-b8e7-46e3-9422-21ae1d17ac0b" providerId="ADAL" clId="{DFFC12E3-32AD-4C4A-990C-3B8BA0CE7A78}" dt="2021-01-14T10:23:42.875" v="1633" actId="478"/>
          <ac:spMkLst>
            <pc:docMk/>
            <pc:sldMk cId="891775711" sldId="270"/>
            <ac:spMk id="29" creationId="{5F226D1F-66B3-416E-A33D-B9280A8897EA}"/>
          </ac:spMkLst>
        </pc:spChg>
        <pc:spChg chg="add mod">
          <ac:chgData name="Siniša Vuksan" userId="3af124f9-b8e7-46e3-9422-21ae1d17ac0b" providerId="ADAL" clId="{DFFC12E3-32AD-4C4A-990C-3B8BA0CE7A78}" dt="2021-01-14T10:26:44.917" v="1789" actId="20577"/>
          <ac:spMkLst>
            <pc:docMk/>
            <pc:sldMk cId="891775711" sldId="270"/>
            <ac:spMk id="30" creationId="{F6E73B72-B1D3-480E-A124-D918D05D9182}"/>
          </ac:spMkLst>
        </pc:spChg>
        <pc:spChg chg="add mod">
          <ac:chgData name="Siniša Vuksan" userId="3af124f9-b8e7-46e3-9422-21ae1d17ac0b" providerId="ADAL" clId="{DFFC12E3-32AD-4C4A-990C-3B8BA0CE7A78}" dt="2021-01-14T10:26:57.447" v="1792" actId="20577"/>
          <ac:spMkLst>
            <pc:docMk/>
            <pc:sldMk cId="891775711" sldId="270"/>
            <ac:spMk id="31" creationId="{C18134F3-2AA4-46A8-B1B6-B0DA3AC9A171}"/>
          </ac:spMkLst>
        </pc:spChg>
        <pc:spChg chg="add mod">
          <ac:chgData name="Siniša Vuksan" userId="3af124f9-b8e7-46e3-9422-21ae1d17ac0b" providerId="ADAL" clId="{DFFC12E3-32AD-4C4A-990C-3B8BA0CE7A78}" dt="2021-01-14T10:27:05.253" v="1798" actId="20577"/>
          <ac:spMkLst>
            <pc:docMk/>
            <pc:sldMk cId="891775711" sldId="270"/>
            <ac:spMk id="32" creationId="{70DCA079-C5FC-461C-898D-149F33EC415F}"/>
          </ac:spMkLst>
        </pc:spChg>
        <pc:spChg chg="add mod">
          <ac:chgData name="Siniša Vuksan" userId="3af124f9-b8e7-46e3-9422-21ae1d17ac0b" providerId="ADAL" clId="{DFFC12E3-32AD-4C4A-990C-3B8BA0CE7A78}" dt="2021-01-14T10:27:14.631" v="1801" actId="20577"/>
          <ac:spMkLst>
            <pc:docMk/>
            <pc:sldMk cId="891775711" sldId="270"/>
            <ac:spMk id="33" creationId="{23ED0254-053D-4577-92C4-FEDD0194B803}"/>
          </ac:spMkLst>
        </pc:spChg>
        <pc:spChg chg="add mod">
          <ac:chgData name="Siniša Vuksan" userId="3af124f9-b8e7-46e3-9422-21ae1d17ac0b" providerId="ADAL" clId="{DFFC12E3-32AD-4C4A-990C-3B8BA0CE7A78}" dt="2021-01-14T10:27:59.876" v="1813" actId="20577"/>
          <ac:spMkLst>
            <pc:docMk/>
            <pc:sldMk cId="891775711" sldId="270"/>
            <ac:spMk id="34" creationId="{8D77E0E5-1D89-4A37-B444-A72D8D04AE0B}"/>
          </ac:spMkLst>
        </pc:spChg>
        <pc:spChg chg="add mod">
          <ac:chgData name="Siniša Vuksan" userId="3af124f9-b8e7-46e3-9422-21ae1d17ac0b" providerId="ADAL" clId="{DFFC12E3-32AD-4C4A-990C-3B8BA0CE7A78}" dt="2021-01-14T10:28:10.827" v="1816" actId="1076"/>
          <ac:spMkLst>
            <pc:docMk/>
            <pc:sldMk cId="891775711" sldId="270"/>
            <ac:spMk id="35" creationId="{E756A14C-DA7A-4B19-A988-DF8B3E3431C4}"/>
          </ac:spMkLst>
        </pc:spChg>
        <pc:spChg chg="add mod">
          <ac:chgData name="Siniša Vuksan" userId="3af124f9-b8e7-46e3-9422-21ae1d17ac0b" providerId="ADAL" clId="{DFFC12E3-32AD-4C4A-990C-3B8BA0CE7A78}" dt="2021-01-14T10:28:22.466" v="1823" actId="1076"/>
          <ac:spMkLst>
            <pc:docMk/>
            <pc:sldMk cId="891775711" sldId="270"/>
            <ac:spMk id="36" creationId="{752B0879-EF19-436E-BC8E-B8CBBB7B12CF}"/>
          </ac:spMkLst>
        </pc:spChg>
        <pc:spChg chg="add mod">
          <ac:chgData name="Siniša Vuksan" userId="3af124f9-b8e7-46e3-9422-21ae1d17ac0b" providerId="ADAL" clId="{DFFC12E3-32AD-4C4A-990C-3B8BA0CE7A78}" dt="2021-01-14T10:28:31.743" v="1826" actId="1076"/>
          <ac:spMkLst>
            <pc:docMk/>
            <pc:sldMk cId="891775711" sldId="270"/>
            <ac:spMk id="37" creationId="{6FF69C1E-A643-4C31-B5D3-49AF32A7292B}"/>
          </ac:spMkLst>
        </pc:spChg>
        <pc:spChg chg="add mod">
          <ac:chgData name="Siniša Vuksan" userId="3af124f9-b8e7-46e3-9422-21ae1d17ac0b" providerId="ADAL" clId="{DFFC12E3-32AD-4C4A-990C-3B8BA0CE7A78}" dt="2021-01-14T10:28:40.744" v="1836" actId="20577"/>
          <ac:spMkLst>
            <pc:docMk/>
            <pc:sldMk cId="891775711" sldId="270"/>
            <ac:spMk id="38" creationId="{630B9DE0-84D1-41B7-BF79-B7CAB4DC9C4E}"/>
          </ac:spMkLst>
        </pc:spChg>
        <pc:spChg chg="add mod">
          <ac:chgData name="Siniša Vuksan" userId="3af124f9-b8e7-46e3-9422-21ae1d17ac0b" providerId="ADAL" clId="{DFFC12E3-32AD-4C4A-990C-3B8BA0CE7A78}" dt="2021-01-14T10:28:49.205" v="1839" actId="20577"/>
          <ac:spMkLst>
            <pc:docMk/>
            <pc:sldMk cId="891775711" sldId="270"/>
            <ac:spMk id="39" creationId="{07AEFBAD-A5E5-488E-9C63-AD81B977391D}"/>
          </ac:spMkLst>
        </pc:spChg>
        <pc:spChg chg="add mod">
          <ac:chgData name="Siniša Vuksan" userId="3af124f9-b8e7-46e3-9422-21ae1d17ac0b" providerId="ADAL" clId="{DFFC12E3-32AD-4C4A-990C-3B8BA0CE7A78}" dt="2021-01-14T10:28:59.839" v="1851" actId="20577"/>
          <ac:spMkLst>
            <pc:docMk/>
            <pc:sldMk cId="891775711" sldId="270"/>
            <ac:spMk id="40" creationId="{E527BCE9-28E4-408D-A144-155D79291891}"/>
          </ac:spMkLst>
        </pc:spChg>
        <pc:spChg chg="add mod">
          <ac:chgData name="Siniša Vuksan" userId="3af124f9-b8e7-46e3-9422-21ae1d17ac0b" providerId="ADAL" clId="{DFFC12E3-32AD-4C4A-990C-3B8BA0CE7A78}" dt="2021-01-14T10:29:08.679" v="1854" actId="20577"/>
          <ac:spMkLst>
            <pc:docMk/>
            <pc:sldMk cId="891775711" sldId="270"/>
            <ac:spMk id="41" creationId="{EF17AC0A-F4BD-4A72-A8CE-084772D94285}"/>
          </ac:spMkLst>
        </pc:spChg>
        <pc:picChg chg="mod">
          <ac:chgData name="Siniša Vuksan" userId="3af124f9-b8e7-46e3-9422-21ae1d17ac0b" providerId="ADAL" clId="{DFFC12E3-32AD-4C4A-990C-3B8BA0CE7A78}" dt="2021-01-14T10:22:46.999" v="1631" actId="1035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DFFC12E3-32AD-4C4A-990C-3B8BA0CE7A78}" dt="2021-01-14T10:24:24.059" v="1639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  <pc:sldChg chg="delSp modSp delAnim modAnim">
        <pc:chgData name="Siniša Vuksan" userId="3af124f9-b8e7-46e3-9422-21ae1d17ac0b" providerId="ADAL" clId="{DFFC12E3-32AD-4C4A-990C-3B8BA0CE7A78}" dt="2021-01-14T12:18:51.383" v="3575"/>
        <pc:sldMkLst>
          <pc:docMk/>
          <pc:sldMk cId="3786226918" sldId="413"/>
        </pc:sldMkLst>
        <pc:spChg chg="del">
          <ac:chgData name="Siniša Vuksan" userId="3af124f9-b8e7-46e3-9422-21ae1d17ac0b" providerId="ADAL" clId="{DFFC12E3-32AD-4C4A-990C-3B8BA0CE7A78}" dt="2021-01-14T12:16:18.646" v="3533" actId="478"/>
          <ac:spMkLst>
            <pc:docMk/>
            <pc:sldMk cId="3786226918" sldId="413"/>
            <ac:spMk id="8" creationId="{3F78CB02-FC75-44F9-993A-F46B14060D86}"/>
          </ac:spMkLst>
        </pc:spChg>
        <pc:spChg chg="mod">
          <ac:chgData name="Siniša Vuksan" userId="3af124f9-b8e7-46e3-9422-21ae1d17ac0b" providerId="ADAL" clId="{DFFC12E3-32AD-4C4A-990C-3B8BA0CE7A78}" dt="2021-01-14T12:18:37.087" v="3573" actId="1076"/>
          <ac:spMkLst>
            <pc:docMk/>
            <pc:sldMk cId="3786226918" sldId="413"/>
            <ac:spMk id="11" creationId="{7CCEC7B5-D29D-46AA-8AE6-04BF491DB084}"/>
          </ac:spMkLst>
        </pc:spChg>
        <pc:picChg chg="mod">
          <ac:chgData name="Siniša Vuksan" userId="3af124f9-b8e7-46e3-9422-21ae1d17ac0b" providerId="ADAL" clId="{DFFC12E3-32AD-4C4A-990C-3B8BA0CE7A78}" dt="2021-01-14T12:18:39.989" v="3574" actId="1076"/>
          <ac:picMkLst>
            <pc:docMk/>
            <pc:sldMk cId="3786226918" sldId="413"/>
            <ac:picMk id="10" creationId="{04850BD4-CBB0-488D-8358-0557E125BA0F}"/>
          </ac:picMkLst>
        </pc:picChg>
      </pc:sldChg>
      <pc:sldChg chg="addSp delSp modSp add addAnim delAnim modAnim">
        <pc:chgData name="Siniša Vuksan" userId="3af124f9-b8e7-46e3-9422-21ae1d17ac0b" providerId="ADAL" clId="{DFFC12E3-32AD-4C4A-990C-3B8BA0CE7A78}" dt="2021-01-14T10:13:54.953" v="1339" actId="14100"/>
        <pc:sldMkLst>
          <pc:docMk/>
          <pc:sldMk cId="3028200427" sldId="414"/>
        </pc:sldMkLst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" creationId="{B7889F66-CCBB-4BC4-8656-0552E49AE557}"/>
          </ac:spMkLst>
        </pc:spChg>
        <pc:spChg chg="del">
          <ac:chgData name="Siniša Vuksan" userId="3af124f9-b8e7-46e3-9422-21ae1d17ac0b" providerId="ADAL" clId="{DFFC12E3-32AD-4C4A-990C-3B8BA0CE7A78}" dt="2021-01-14T09:51:40.156" v="1029" actId="478"/>
          <ac:spMkLst>
            <pc:docMk/>
            <pc:sldMk cId="3028200427" sldId="414"/>
            <ac:spMk id="6" creationId="{FFE14C9D-F79A-42C0-87D5-7951E53F2573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7" creationId="{59740205-8AB7-44B1-94B6-4E0B70D8A557}"/>
          </ac:spMkLst>
        </pc:spChg>
        <pc:spChg chg="add del mod">
          <ac:chgData name="Siniša Vuksan" userId="3af124f9-b8e7-46e3-9422-21ae1d17ac0b" providerId="ADAL" clId="{DFFC12E3-32AD-4C4A-990C-3B8BA0CE7A78}" dt="2021-01-14T09:51:29.048" v="1024" actId="478"/>
          <ac:spMkLst>
            <pc:docMk/>
            <pc:sldMk cId="3028200427" sldId="414"/>
            <ac:spMk id="8" creationId="{5A76B6FF-8EC4-4DB8-B298-82D4CCDAEA9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9" creationId="{339DD998-3062-44F0-A052-AE6BBC3CF2C3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0" creationId="{EAEF07DF-F0BB-4856-8CC1-C61B2ECC879C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3" creationId="{A5DC5B01-93E3-4C4D-92BC-0280F13C2AB2}"/>
          </ac:spMkLst>
        </pc:spChg>
        <pc:spChg chg="mod">
          <ac:chgData name="Siniša Vuksan" userId="3af124f9-b8e7-46e3-9422-21ae1d17ac0b" providerId="ADAL" clId="{DFFC12E3-32AD-4C4A-990C-3B8BA0CE7A78}" dt="2021-01-14T10:13:54.953" v="1339" actId="14100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51:23.264" v="1023" actId="478"/>
          <ac:spMkLst>
            <pc:docMk/>
            <pc:sldMk cId="3028200427" sldId="414"/>
            <ac:spMk id="24" creationId="{77BFB399-696D-41E0-B7B7-FD0CD4D5E0C1}"/>
          </ac:spMkLst>
        </pc:spChg>
        <pc:spChg chg="del">
          <ac:chgData name="Siniša Vuksan" userId="3af124f9-b8e7-46e3-9422-21ae1d17ac0b" providerId="ADAL" clId="{DFFC12E3-32AD-4C4A-990C-3B8BA0CE7A78}" dt="2021-01-14T09:51:35.948" v="1027" actId="478"/>
          <ac:spMkLst>
            <pc:docMk/>
            <pc:sldMk cId="3028200427" sldId="414"/>
            <ac:spMk id="25" creationId="{8CDB4DF3-B774-4286-B8CC-4F924609FF6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6" creationId="{5603726F-B75E-4F69-B3E0-B41E00D70C6C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7" creationId="{06753FFF-9D07-4AB0-A492-F36A7CBD7B8C}"/>
          </ac:spMkLst>
        </pc:spChg>
        <pc:spChg chg="del">
          <ac:chgData name="Siniša Vuksan" userId="3af124f9-b8e7-46e3-9422-21ae1d17ac0b" providerId="ADAL" clId="{DFFC12E3-32AD-4C4A-990C-3B8BA0CE7A78}" dt="2021-01-14T09:51:34.291" v="1026" actId="478"/>
          <ac:spMkLst>
            <pc:docMk/>
            <pc:sldMk cId="3028200427" sldId="414"/>
            <ac:spMk id="28" creationId="{86F4E9AA-54AD-4173-AA40-B9298261B7FF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9" creationId="{913F2DBA-14D5-4C5A-8071-F1ADD2BECC71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0" creationId="{3AC97905-F3AF-4238-81A3-1C239CC8A42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1" creationId="{184DBF7C-5291-4D94-9A50-FC862C1F24A4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10:01:44.631" v="1185" actId="20577"/>
          <ac:spMkLst>
            <pc:docMk/>
            <pc:sldMk cId="3028200427" sldId="414"/>
            <ac:spMk id="33" creationId="{AA0A2FED-388C-4BD8-948B-74769B714FC1}"/>
          </ac:spMkLst>
        </pc:spChg>
        <pc:spChg chg="add mod">
          <ac:chgData name="Siniša Vuksan" userId="3af124f9-b8e7-46e3-9422-21ae1d17ac0b" providerId="ADAL" clId="{DFFC12E3-32AD-4C4A-990C-3B8BA0CE7A78}" dt="2021-01-14T10:03:18.574" v="1203" actId="1076"/>
          <ac:spMkLst>
            <pc:docMk/>
            <pc:sldMk cId="3028200427" sldId="414"/>
            <ac:spMk id="42" creationId="{8B5178CB-54F8-4E4B-907A-BDA0AD6A9291}"/>
          </ac:spMkLst>
        </pc:spChg>
        <pc:spChg chg="add del mod">
          <ac:chgData name="Siniša Vuksan" userId="3af124f9-b8e7-46e3-9422-21ae1d17ac0b" providerId="ADAL" clId="{DFFC12E3-32AD-4C4A-990C-3B8BA0CE7A78}" dt="2021-01-14T10:09:58.055" v="1226" actId="478"/>
          <ac:spMkLst>
            <pc:docMk/>
            <pc:sldMk cId="3028200427" sldId="414"/>
            <ac:spMk id="44" creationId="{999EE4DE-B94C-4D77-A89A-54C6D1FDB5FF}"/>
          </ac:spMkLst>
        </pc:spChg>
        <pc:spChg chg="add del mod">
          <ac:chgData name="Siniša Vuksan" userId="3af124f9-b8e7-46e3-9422-21ae1d17ac0b" providerId="ADAL" clId="{DFFC12E3-32AD-4C4A-990C-3B8BA0CE7A78}" dt="2021-01-14T10:09:59.560" v="1227" actId="478"/>
          <ac:spMkLst>
            <pc:docMk/>
            <pc:sldMk cId="3028200427" sldId="414"/>
            <ac:spMk id="45" creationId="{FAD08AE3-BD9C-4145-903E-3CD93BCA9959}"/>
          </ac:spMkLst>
        </pc:spChg>
        <pc:spChg chg="add del mod">
          <ac:chgData name="Siniša Vuksan" userId="3af124f9-b8e7-46e3-9422-21ae1d17ac0b" providerId="ADAL" clId="{DFFC12E3-32AD-4C4A-990C-3B8BA0CE7A78}" dt="2021-01-14T10:10:06.192" v="1230" actId="478"/>
          <ac:spMkLst>
            <pc:docMk/>
            <pc:sldMk cId="3028200427" sldId="414"/>
            <ac:spMk id="46" creationId="{4A3464A4-4A56-4DA5-BFD3-3762C05776C6}"/>
          </ac:spMkLst>
        </pc:spChg>
        <pc:spChg chg="add del mod">
          <ac:chgData name="Siniša Vuksan" userId="3af124f9-b8e7-46e3-9422-21ae1d17ac0b" providerId="ADAL" clId="{DFFC12E3-32AD-4C4A-990C-3B8BA0CE7A78}" dt="2021-01-14T10:09:55.608" v="1225" actId="478"/>
          <ac:spMkLst>
            <pc:docMk/>
            <pc:sldMk cId="3028200427" sldId="414"/>
            <ac:spMk id="47" creationId="{2D4D3CE6-CBC4-4072-B068-8F10C1E23392}"/>
          </ac:spMkLst>
        </pc:spChg>
        <pc:spChg chg="add mod">
          <ac:chgData name="Siniša Vuksan" userId="3af124f9-b8e7-46e3-9422-21ae1d17ac0b" providerId="ADAL" clId="{DFFC12E3-32AD-4C4A-990C-3B8BA0CE7A78}" dt="2021-01-14T10:09:52.851" v="1224" actId="1076"/>
          <ac:spMkLst>
            <pc:docMk/>
            <pc:sldMk cId="3028200427" sldId="414"/>
            <ac:spMk id="48" creationId="{5FD1E977-2D70-448E-B355-BBB40C1D1BD8}"/>
          </ac:spMkLst>
        </pc:spChg>
        <pc:spChg chg="add mod">
          <ac:chgData name="Siniša Vuksan" userId="3af124f9-b8e7-46e3-9422-21ae1d17ac0b" providerId="ADAL" clId="{DFFC12E3-32AD-4C4A-990C-3B8BA0CE7A78}" dt="2021-01-14T10:10:32.634" v="1253" actId="20577"/>
          <ac:spMkLst>
            <pc:docMk/>
            <pc:sldMk cId="3028200427" sldId="414"/>
            <ac:spMk id="49" creationId="{6730EA4B-0D84-47FB-A3D8-9F01EFC012B3}"/>
          </ac:spMkLst>
        </pc:spChg>
        <pc:spChg chg="add mod">
          <ac:chgData name="Siniša Vuksan" userId="3af124f9-b8e7-46e3-9422-21ae1d17ac0b" providerId="ADAL" clId="{DFFC12E3-32AD-4C4A-990C-3B8BA0CE7A78}" dt="2021-01-14T10:10:40.616" v="1256" actId="20577"/>
          <ac:spMkLst>
            <pc:docMk/>
            <pc:sldMk cId="3028200427" sldId="414"/>
            <ac:spMk id="50" creationId="{A27C5DF4-26F2-4AC9-B5DA-F8D3005CF9AA}"/>
          </ac:spMkLst>
        </pc:spChg>
        <pc:spChg chg="add mod">
          <ac:chgData name="Siniša Vuksan" userId="3af124f9-b8e7-46e3-9422-21ae1d17ac0b" providerId="ADAL" clId="{DFFC12E3-32AD-4C4A-990C-3B8BA0CE7A78}" dt="2021-01-14T10:10:48.907" v="1259" actId="20577"/>
          <ac:spMkLst>
            <pc:docMk/>
            <pc:sldMk cId="3028200427" sldId="414"/>
            <ac:spMk id="51" creationId="{119F7308-D6E4-4136-895C-E2B0BF267B5E}"/>
          </ac:spMkLst>
        </pc:spChg>
        <pc:spChg chg="add mod">
          <ac:chgData name="Siniša Vuksan" userId="3af124f9-b8e7-46e3-9422-21ae1d17ac0b" providerId="ADAL" clId="{DFFC12E3-32AD-4C4A-990C-3B8BA0CE7A78}" dt="2021-01-14T10:12:17.560" v="1292" actId="20577"/>
          <ac:spMkLst>
            <pc:docMk/>
            <pc:sldMk cId="3028200427" sldId="414"/>
            <ac:spMk id="52" creationId="{6379FB11-751F-4F63-BA84-7FBD728A706B}"/>
          </ac:spMkLst>
        </pc:spChg>
        <pc:spChg chg="add mod">
          <ac:chgData name="Siniša Vuksan" userId="3af124f9-b8e7-46e3-9422-21ae1d17ac0b" providerId="ADAL" clId="{DFFC12E3-32AD-4C4A-990C-3B8BA0CE7A78}" dt="2021-01-14T10:12:40.646" v="1295" actId="20577"/>
          <ac:spMkLst>
            <pc:docMk/>
            <pc:sldMk cId="3028200427" sldId="414"/>
            <ac:spMk id="53" creationId="{D5C1E3DD-A094-470D-B047-292908D784F6}"/>
          </ac:spMkLst>
        </pc:spChg>
        <pc:spChg chg="add mod">
          <ac:chgData name="Siniša Vuksan" userId="3af124f9-b8e7-46e3-9422-21ae1d17ac0b" providerId="ADAL" clId="{DFFC12E3-32AD-4C4A-990C-3B8BA0CE7A78}" dt="2021-01-14T10:12:48.091" v="1298" actId="1076"/>
          <ac:spMkLst>
            <pc:docMk/>
            <pc:sldMk cId="3028200427" sldId="414"/>
            <ac:spMk id="54" creationId="{CA473B11-6C57-4080-97AC-2E7457632747}"/>
          </ac:spMkLst>
        </pc:spChg>
        <pc:spChg chg="add mod">
          <ac:chgData name="Siniša Vuksan" userId="3af124f9-b8e7-46e3-9422-21ae1d17ac0b" providerId="ADAL" clId="{DFFC12E3-32AD-4C4A-990C-3B8BA0CE7A78}" dt="2021-01-14T10:13:00.149" v="1312" actId="20577"/>
          <ac:spMkLst>
            <pc:docMk/>
            <pc:sldMk cId="3028200427" sldId="414"/>
            <ac:spMk id="55" creationId="{EB538C64-6DFB-42D2-A167-E8DE2BBFED0C}"/>
          </ac:spMkLst>
        </pc:spChg>
        <pc:spChg chg="add mod">
          <ac:chgData name="Siniša Vuksan" userId="3af124f9-b8e7-46e3-9422-21ae1d17ac0b" providerId="ADAL" clId="{DFFC12E3-32AD-4C4A-990C-3B8BA0CE7A78}" dt="2021-01-14T10:13:13.029" v="1316" actId="1076"/>
          <ac:spMkLst>
            <pc:docMk/>
            <pc:sldMk cId="3028200427" sldId="414"/>
            <ac:spMk id="56" creationId="{CAAC6B9D-7E4E-4D81-BC7C-FD9C30C82124}"/>
          </ac:spMkLst>
        </pc:spChg>
        <pc:spChg chg="add mod">
          <ac:chgData name="Siniša Vuksan" userId="3af124f9-b8e7-46e3-9422-21ae1d17ac0b" providerId="ADAL" clId="{DFFC12E3-32AD-4C4A-990C-3B8BA0CE7A78}" dt="2021-01-14T10:13:25.888" v="1320" actId="1076"/>
          <ac:spMkLst>
            <pc:docMk/>
            <pc:sldMk cId="3028200427" sldId="414"/>
            <ac:spMk id="57" creationId="{77AEA4BC-ECAD-4DE0-8217-AE18E0E2B47D}"/>
          </ac:spMkLst>
        </pc:spChg>
        <pc:spChg chg="add mod">
          <ac:chgData name="Siniša Vuksan" userId="3af124f9-b8e7-46e3-9422-21ae1d17ac0b" providerId="ADAL" clId="{DFFC12E3-32AD-4C4A-990C-3B8BA0CE7A78}" dt="2021-01-14T10:13:47.087" v="1337" actId="20577"/>
          <ac:spMkLst>
            <pc:docMk/>
            <pc:sldMk cId="3028200427" sldId="414"/>
            <ac:spMk id="58" creationId="{C063A28C-F910-4108-9B4F-BAA0196FB69A}"/>
          </ac:spMkLst>
        </pc:spChg>
        <pc:picChg chg="add del mod">
          <ac:chgData name="Siniša Vuksan" userId="3af124f9-b8e7-46e3-9422-21ae1d17ac0b" providerId="ADAL" clId="{DFFC12E3-32AD-4C4A-990C-3B8BA0CE7A78}" dt="2021-01-14T10:10:02.896" v="1229" actId="478"/>
          <ac:picMkLst>
            <pc:docMk/>
            <pc:sldMk cId="3028200427" sldId="414"/>
            <ac:picMk id="2" creationId="{3C85C17C-2ED4-4E4F-A125-4D7A2CE46B84}"/>
          </ac:picMkLst>
        </pc:picChg>
        <pc:picChg chg="add del">
          <ac:chgData name="Siniša Vuksan" userId="3af124f9-b8e7-46e3-9422-21ae1d17ac0b" providerId="ADAL" clId="{DFFC12E3-32AD-4C4A-990C-3B8BA0CE7A78}" dt="2021-01-14T10:03:22.481" v="1205"/>
          <ac:picMkLst>
            <pc:docMk/>
            <pc:sldMk cId="3028200427" sldId="414"/>
            <ac:picMk id="43" creationId="{A1DF526A-52EE-4967-85AC-2C47E6D5EA36}"/>
          </ac:picMkLst>
        </pc:picChg>
        <pc:cxnChg chg="add del mod">
          <ac:chgData name="Siniša Vuksan" userId="3af124f9-b8e7-46e3-9422-21ae1d17ac0b" providerId="ADAL" clId="{DFFC12E3-32AD-4C4A-990C-3B8BA0CE7A78}" dt="2021-01-14T10:02:09.275" v="1189" actId="478"/>
          <ac:cxnSpMkLst>
            <pc:docMk/>
            <pc:sldMk cId="3028200427" sldId="414"/>
            <ac:cxnSpMk id="14" creationId="{1DD23CFA-4636-44D5-B237-03343CD8B50E}"/>
          </ac:cxnSpMkLst>
        </pc:cxnChg>
        <pc:cxnChg chg="add del">
          <ac:chgData name="Siniša Vuksan" userId="3af124f9-b8e7-46e3-9422-21ae1d17ac0b" providerId="ADAL" clId="{DFFC12E3-32AD-4C4A-990C-3B8BA0CE7A78}" dt="2021-01-14T10:02:19.121" v="1191" actId="11529"/>
          <ac:cxnSpMkLst>
            <pc:docMk/>
            <pc:sldMk cId="3028200427" sldId="414"/>
            <ac:cxnSpMk id="23" creationId="{71AA2584-5F8E-4409-AA9A-4E74B8D8DFC6}"/>
          </ac:cxnSpMkLst>
        </pc:cxnChg>
        <pc:cxnChg chg="add del mod">
          <ac:chgData name="Siniša Vuksan" userId="3af124f9-b8e7-46e3-9422-21ae1d17ac0b" providerId="ADAL" clId="{DFFC12E3-32AD-4C4A-990C-3B8BA0CE7A78}" dt="2021-01-14T10:02:47.495" v="1196" actId="478"/>
          <ac:cxnSpMkLst>
            <pc:docMk/>
            <pc:sldMk cId="3028200427" sldId="414"/>
            <ac:cxnSpMk id="35" creationId="{DEA455E8-8351-4B22-B2E2-3B84ECA2A597}"/>
          </ac:cxnSpMkLst>
        </pc:cxnChg>
        <pc:cxnChg chg="add del mod">
          <ac:chgData name="Siniša Vuksan" userId="3af124f9-b8e7-46e3-9422-21ae1d17ac0b" providerId="ADAL" clId="{DFFC12E3-32AD-4C4A-990C-3B8BA0CE7A78}" dt="2021-01-14T10:03:02.244" v="1199" actId="478"/>
          <ac:cxnSpMkLst>
            <pc:docMk/>
            <pc:sldMk cId="3028200427" sldId="414"/>
            <ac:cxnSpMk id="40" creationId="{AD60A262-7795-4E2B-A816-C7DC994FB15D}"/>
          </ac:cxnSpMkLst>
        </pc:cxnChg>
      </pc:sldChg>
    </pc:docChg>
  </pc:docChgLst>
  <pc:docChgLst>
    <pc:chgData name="Siniša ᵀᴴᴱ ᴼᴿᴵᴳᴵᴻᴬᴸ Wolfenstein" userId="215f646470bc261a" providerId="LiveId" clId="{C41516C0-783E-4BA9-ACA4-621DBEC42857}"/>
    <pc:docChg chg="undo custSel addSld delSld modSld sldOrd">
      <pc:chgData name="Siniša ᵀᴴᴱ ᴼᴿᴵᴳᴵᴻᴬᴸ Wolfenstein" userId="215f646470bc261a" providerId="LiveId" clId="{C41516C0-783E-4BA9-ACA4-621DBEC42857}" dt="2021-02-18T16:48:18.681" v="4059"/>
      <pc:docMkLst>
        <pc:docMk/>
      </pc:docMkLst>
      <pc:sldChg chg="modSp">
        <pc:chgData name="Siniša ᵀᴴᴱ ᴼᴿᴵᴳᴵᴻᴬᴸ Wolfenstein" userId="215f646470bc261a" providerId="LiveId" clId="{C41516C0-783E-4BA9-ACA4-621DBEC42857}" dt="2021-02-18T14:46:40.882" v="11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C41516C0-783E-4BA9-ACA4-621DBEC42857}" dt="2021-02-18T14:46:40.882" v="11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ord delAnim modAnim">
        <pc:chgData name="Siniša ᵀᴴᴱ ᴼᴿᴵᴳᴵᴻᴬᴸ Wolfenstein" userId="215f646470bc261a" providerId="LiveId" clId="{C41516C0-783E-4BA9-ACA4-621DBEC42857}" dt="2021-02-18T15:20:41.158" v="1415" actId="1076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C41516C0-783E-4BA9-ACA4-621DBEC42857}" dt="2021-02-18T15:13:57.966" v="126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C41516C0-783E-4BA9-ACA4-621DBEC42857}" dt="2021-02-18T15:20:34.121" v="1414" actId="1076"/>
          <ac:spMkLst>
            <pc:docMk/>
            <pc:sldMk cId="891775711" sldId="27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C41516C0-783E-4BA9-ACA4-621DBEC42857}" dt="2021-02-18T15:20:13.261" v="1407" actId="1076"/>
          <ac:spMkLst>
            <pc:docMk/>
            <pc:sldMk cId="891775711" sldId="270"/>
            <ac:spMk id="10" creationId="{BE2BAC0E-F7A9-4620-8335-2C6B5A5B7CEE}"/>
          </ac:spMkLst>
        </pc:spChg>
        <pc:spChg chg="add mod">
          <ac:chgData name="Siniša ᵀᴴᴱ ᴼᴿᴵᴳᴵᴻᴬᴸ Wolfenstein" userId="215f646470bc261a" providerId="LiveId" clId="{C41516C0-783E-4BA9-ACA4-621DBEC42857}" dt="2021-02-18T15:20:24.388" v="1413" actId="1037"/>
          <ac:spMkLst>
            <pc:docMk/>
            <pc:sldMk cId="891775711" sldId="270"/>
            <ac:spMk id="11" creationId="{F93387F6-0420-413B-A4F2-9E15D1A0794F}"/>
          </ac:spMkLst>
        </pc:spChg>
        <pc:spChg chg="add mod">
          <ac:chgData name="Siniša ᵀᴴᴱ ᴼᴿᴵᴳᴵᴻᴬᴸ Wolfenstein" userId="215f646470bc261a" providerId="LiveId" clId="{C41516C0-783E-4BA9-ACA4-621DBEC42857}" dt="2021-02-18T15:20:41.158" v="1415" actId="1076"/>
          <ac:spMkLst>
            <pc:docMk/>
            <pc:sldMk cId="891775711" sldId="270"/>
            <ac:spMk id="12" creationId="{62762590-21EF-46E4-B5E9-6345D92CE994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2" creationId="{1486D3CE-2FDD-4260-8E22-A66F01902E06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3" creationId="{C6B339CC-B481-4BBE-BBBB-FEB50BA851AD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4" creationId="{5F081143-6719-4DAA-9110-3024DF65882F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5" creationId="{F11CF4B3-1235-4E7B-9C44-6D50F2C06BF9}"/>
          </ac:spMkLst>
        </pc:spChg>
        <pc:picChg chg="mod">
          <ac:chgData name="Siniša ᵀᴴᴱ ᴼᴿᴵᴳᴵᴻᴬᴸ Wolfenstein" userId="215f646470bc261a" providerId="LiveId" clId="{C41516C0-783E-4BA9-ACA4-621DBEC42857}" dt="2021-02-18T15:14:25.115" v="1271" actId="1037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2-18T15:20:07.818" v="1406" actId="1036"/>
          <ac:picMkLst>
            <pc:docMk/>
            <pc:sldMk cId="891775711" sldId="270"/>
            <ac:picMk id="3" creationId="{DCB64642-CE4F-4D9C-A92A-9A8EF9D7D4F4}"/>
          </ac:picMkLst>
        </pc:picChg>
      </pc:sldChg>
      <pc:sldChg chg="del">
        <pc:chgData name="Siniša ᵀᴴᴱ ᴼᴿᴵᴳᴵᴻᴬᴸ Wolfenstein" userId="215f646470bc261a" providerId="LiveId" clId="{C41516C0-783E-4BA9-ACA4-621DBEC42857}" dt="2021-02-18T14:47:16.174" v="13" actId="2696"/>
        <pc:sldMkLst>
          <pc:docMk/>
          <pc:sldMk cId="1167673325" sldId="300"/>
        </pc:sldMkLst>
      </pc:sldChg>
      <pc:sldChg chg="del">
        <pc:chgData name="Siniša ᵀᴴᴱ ᴼᴿᴵᴳᴵᴻᴬᴸ Wolfenstein" userId="215f646470bc261a" providerId="LiveId" clId="{C41516C0-783E-4BA9-ACA4-621DBEC42857}" dt="2021-02-18T14:47:15.394" v="12" actId="2696"/>
        <pc:sldMkLst>
          <pc:docMk/>
          <pc:sldMk cId="2027073459" sldId="321"/>
        </pc:sldMkLst>
      </pc:sldChg>
      <pc:sldChg chg="modSp modAnim">
        <pc:chgData name="Siniša ᵀᴴᴱ ᴼᴿᴵᴳᴵᴻᴬᴸ Wolfenstein" userId="215f646470bc261a" providerId="LiveId" clId="{C41516C0-783E-4BA9-ACA4-621DBEC42857}" dt="2021-02-18T16:46:18.536" v="4056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C41516C0-783E-4BA9-ACA4-621DBEC42857}" dt="2021-02-18T14:58:12.425" v="447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C41516C0-783E-4BA9-ACA4-621DBEC42857}" dt="2021-02-18T14:56:48.815" v="437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C41516C0-783E-4BA9-ACA4-621DBEC42857}" dt="2021-02-18T14:59:56.636" v="518" actId="20577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18T15:00:04.731" v="520" actId="14100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18T16:46:18.536" v="4056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ord">
        <pc:chgData name="Siniša ᵀᴴᴱ ᴼᴿᴵᴳᴵᴻᴬᴸ Wolfenstein" userId="215f646470bc261a" providerId="LiveId" clId="{C41516C0-783E-4BA9-ACA4-621DBEC42857}" dt="2021-02-18T15:32:39.220" v="1951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C41516C0-783E-4BA9-ACA4-621DBEC42857}" dt="2021-02-18T15:32:39.220" v="1951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delSp modSp delAnim">
        <pc:chgData name="Siniša ᵀᴴᴱ ᴼᴿᴵᴳᴵᴻᴬᴸ Wolfenstein" userId="215f646470bc261a" providerId="LiveId" clId="{C41516C0-783E-4BA9-ACA4-621DBEC42857}" dt="2021-02-18T15:04:09.626" v="593" actId="1076"/>
        <pc:sldMkLst>
          <pc:docMk/>
          <pc:sldMk cId="3028200427" sldId="414"/>
        </pc:sldMkLst>
        <pc:spChg chg="mod">
          <ac:chgData name="Siniša ᵀᴴᴱ ᴼᴿᴵᴳᴵᴻᴬᴸ Wolfenstein" userId="215f646470bc261a" providerId="LiveId" clId="{C41516C0-783E-4BA9-ACA4-621DBEC42857}" dt="2021-02-18T15:04:08.443" v="592" actId="1076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C41516C0-783E-4BA9-ACA4-621DBEC42857}" dt="2021-02-18T15:03:43.037" v="588" actId="478"/>
          <ac:spMkLst>
            <pc:docMk/>
            <pc:sldMk cId="3028200427" sldId="414"/>
            <ac:spMk id="18" creationId="{A0D37A8A-057E-4673-8540-D0C2EC00A0F1}"/>
          </ac:spMkLst>
        </pc:spChg>
        <pc:spChg chg="del">
          <ac:chgData name="Siniša ᵀᴴᴱ ᴼᴿᴵᴳᴵᴻᴬᴸ Wolfenstein" userId="215f646470bc261a" providerId="LiveId" clId="{C41516C0-783E-4BA9-ACA4-621DBEC42857}" dt="2021-02-18T15:03:44.288" v="589" actId="478"/>
          <ac:spMkLst>
            <pc:docMk/>
            <pc:sldMk cId="3028200427" sldId="414"/>
            <ac:spMk id="19" creationId="{63BDCB7E-CDB0-4E4A-AEE7-AF683941A8A3}"/>
          </ac:spMkLst>
        </pc:spChg>
        <pc:picChg chg="mod">
          <ac:chgData name="Siniša ᵀᴴᴱ ᴼᴿᴵᴳᴵᴻᴬᴸ Wolfenstein" userId="215f646470bc261a" providerId="LiveId" clId="{C41516C0-783E-4BA9-ACA4-621DBEC42857}" dt="2021-02-18T15:04:09.626" v="593" actId="1076"/>
          <ac:picMkLst>
            <pc:docMk/>
            <pc:sldMk cId="3028200427" sldId="414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18T15:00:15.016" v="521" actId="14826"/>
          <ac:picMkLst>
            <pc:docMk/>
            <pc:sldMk cId="3028200427" sldId="414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C41516C0-783E-4BA9-ACA4-621DBEC42857}" dt="2021-02-18T16:31:08.462" v="3685" actId="2696"/>
        <pc:sldMkLst>
          <pc:docMk/>
          <pc:sldMk cId="500293790" sldId="415"/>
        </pc:sldMkLst>
      </pc:sldChg>
      <pc:sldChg chg="addSp delSp modSp del addAnim delAnim">
        <pc:chgData name="Siniša ᵀᴴᴱ ᴼᴿᴵᴳᴵᴻᴬᴸ Wolfenstein" userId="215f646470bc261a" providerId="LiveId" clId="{C41516C0-783E-4BA9-ACA4-621DBEC42857}" dt="2021-02-18T16:35:30.091" v="3693" actId="2696"/>
        <pc:sldMkLst>
          <pc:docMk/>
          <pc:sldMk cId="3870017890" sldId="416"/>
        </pc:sldMkLst>
        <pc:spChg chg="add del">
          <ac:chgData name="Siniša ᵀᴴᴱ ᴼᴿᴵᴳᴵᴻᴬᴸ Wolfenstein" userId="215f646470bc261a" providerId="LiveId" clId="{C41516C0-783E-4BA9-ACA4-621DBEC42857}" dt="2021-02-18T15:21:09.285" v="1418" actId="478"/>
          <ac:spMkLst>
            <pc:docMk/>
            <pc:sldMk cId="3870017890" sldId="416"/>
            <ac:spMk id="5" creationId="{A4627C07-4AF1-46B8-AF93-6A5124301297}"/>
          </ac:spMkLst>
        </pc:spChg>
        <pc:spChg chg="add del">
          <ac:chgData name="Siniša ᵀᴴᴱ ᴼᴿᴵᴳᴵᴻᴬᴸ Wolfenstein" userId="215f646470bc261a" providerId="LiveId" clId="{C41516C0-783E-4BA9-ACA4-621DBEC42857}" dt="2021-02-18T15:21:09.285" v="1418" actId="478"/>
          <ac:spMkLst>
            <pc:docMk/>
            <pc:sldMk cId="3870017890" sldId="416"/>
            <ac:spMk id="7" creationId="{EE1D55FD-4A48-4F4C-8BF8-1B179531E482}"/>
          </ac:spMkLst>
        </pc:spChg>
        <pc:spChg chg="add del">
          <ac:chgData name="Siniša ᵀᴴᴱ ᴼᴿᴵᴳᴵᴻᴬᴸ Wolfenstein" userId="215f646470bc261a" providerId="LiveId" clId="{C41516C0-783E-4BA9-ACA4-621DBEC42857}" dt="2021-02-18T15:21:09.285" v="1418" actId="478"/>
          <ac:spMkLst>
            <pc:docMk/>
            <pc:sldMk cId="3870017890" sldId="416"/>
            <ac:spMk id="8" creationId="{D59BB897-6BBB-4B06-9D5E-1900300C4B2A}"/>
          </ac:spMkLst>
        </pc:spChg>
        <pc:spChg chg="add del">
          <ac:chgData name="Siniša ᵀᴴᴱ ᴼᴿᴵᴳᴵᴻᴬᴸ Wolfenstein" userId="215f646470bc261a" providerId="LiveId" clId="{C41516C0-783E-4BA9-ACA4-621DBEC42857}" dt="2021-02-18T15:21:09.285" v="1418" actId="478"/>
          <ac:spMkLst>
            <pc:docMk/>
            <pc:sldMk cId="3870017890" sldId="416"/>
            <ac:spMk id="9" creationId="{B593CC3E-006F-42B8-8F41-7B85A0890249}"/>
          </ac:spMkLst>
        </pc:spChg>
        <pc:spChg chg="add del">
          <ac:chgData name="Siniša ᵀᴴᴱ ᴼᴿᴵᴳᴵᴻᴬᴸ Wolfenstein" userId="215f646470bc261a" providerId="LiveId" clId="{C41516C0-783E-4BA9-ACA4-621DBEC42857}" dt="2021-02-18T15:21:09.285" v="1418" actId="478"/>
          <ac:spMkLst>
            <pc:docMk/>
            <pc:sldMk cId="3870017890" sldId="416"/>
            <ac:spMk id="10" creationId="{9C42A7D5-77F0-459A-BAB2-76C5D9AF5463}"/>
          </ac:spMkLst>
        </pc:spChg>
        <pc:spChg chg="add del">
          <ac:chgData name="Siniša ᵀᴴᴱ ᴼᴿᴵᴳᴵᴻᴬᴸ Wolfenstein" userId="215f646470bc261a" providerId="LiveId" clId="{C41516C0-783E-4BA9-ACA4-621DBEC42857}" dt="2021-02-18T15:21:09.285" v="1418" actId="478"/>
          <ac:spMkLst>
            <pc:docMk/>
            <pc:sldMk cId="3870017890" sldId="416"/>
            <ac:spMk id="11" creationId="{A965A6E4-F677-4A50-978A-37521D529362}"/>
          </ac:spMkLst>
        </pc:spChg>
        <pc:spChg chg="add del">
          <ac:chgData name="Siniša ᵀᴴᴱ ᴼᴿᴵᴳᴵᴻᴬᴸ Wolfenstein" userId="215f646470bc261a" providerId="LiveId" clId="{C41516C0-783E-4BA9-ACA4-621DBEC42857}" dt="2021-02-18T15:21:09.285" v="1418" actId="478"/>
          <ac:spMkLst>
            <pc:docMk/>
            <pc:sldMk cId="3870017890" sldId="416"/>
            <ac:spMk id="12" creationId="{D99B094F-B357-49FA-B935-23A0C1E2DE05}"/>
          </ac:spMkLst>
        </pc:spChg>
        <pc:picChg chg="mod">
          <ac:chgData name="Siniša ᵀᴴᴱ ᴼᴿᴵᴳᴵᴻᴬᴸ Wolfenstein" userId="215f646470bc261a" providerId="LiveId" clId="{C41516C0-783E-4BA9-ACA4-621DBEC42857}" dt="2021-02-18T15:21:03.772" v="1416" actId="1076"/>
          <ac:picMkLst>
            <pc:docMk/>
            <pc:sldMk cId="3870017890" sldId="416"/>
            <ac:picMk id="3" creationId="{DCB64642-CE4F-4D9C-A92A-9A8EF9D7D4F4}"/>
          </ac:picMkLst>
        </pc:picChg>
      </pc:sldChg>
      <pc:sldChg chg="del">
        <pc:chgData name="Siniša ᵀᴴᴱ ᴼᴿᴵᴳᴵᴻᴬᴸ Wolfenstein" userId="215f646470bc261a" providerId="LiveId" clId="{C41516C0-783E-4BA9-ACA4-621DBEC42857}" dt="2021-02-18T16:35:33.163" v="3697" actId="2696"/>
        <pc:sldMkLst>
          <pc:docMk/>
          <pc:sldMk cId="3187039574" sldId="423"/>
        </pc:sldMkLst>
      </pc:sldChg>
      <pc:sldChg chg="modSp del">
        <pc:chgData name="Siniša ᵀᴴᴱ ᴼᴿᴵᴳᴵᴻᴬᴸ Wolfenstein" userId="215f646470bc261a" providerId="LiveId" clId="{C41516C0-783E-4BA9-ACA4-621DBEC42857}" dt="2021-02-18T16:35:31.014" v="3694" actId="2696"/>
        <pc:sldMkLst>
          <pc:docMk/>
          <pc:sldMk cId="4086584624" sldId="425"/>
        </pc:sldMkLst>
        <pc:picChg chg="mod">
          <ac:chgData name="Siniša ᵀᴴᴱ ᴼᴿᴵᴳᴵᴻᴬᴸ Wolfenstein" userId="215f646470bc261a" providerId="LiveId" clId="{C41516C0-783E-4BA9-ACA4-621DBEC42857}" dt="2021-02-18T15:21:11.495" v="1419" actId="1076"/>
          <ac:picMkLst>
            <pc:docMk/>
            <pc:sldMk cId="4086584624" sldId="42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18T15:21:12.752" v="1420" actId="1076"/>
          <ac:picMkLst>
            <pc:docMk/>
            <pc:sldMk cId="4086584624" sldId="425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C41516C0-783E-4BA9-ACA4-621DBEC42857}" dt="2021-02-18T16:35:31.526" v="3695" actId="2696"/>
        <pc:sldMkLst>
          <pc:docMk/>
          <pc:sldMk cId="2578206015" sldId="426"/>
        </pc:sldMkLst>
      </pc:sldChg>
      <pc:sldChg chg="modSp del">
        <pc:chgData name="Siniša ᵀᴴᴱ ᴼᴿᴵᴳᴵᴻᴬᴸ Wolfenstein" userId="215f646470bc261a" providerId="LiveId" clId="{C41516C0-783E-4BA9-ACA4-621DBEC42857}" dt="2021-02-18T16:35:32.664" v="3696" actId="2696"/>
        <pc:sldMkLst>
          <pc:docMk/>
          <pc:sldMk cId="3991553287" sldId="427"/>
        </pc:sldMkLst>
        <pc:picChg chg="mod">
          <ac:chgData name="Siniša ᵀᴴᴱ ᴼᴿᴵᴳᴵᴻᴬᴸ Wolfenstein" userId="215f646470bc261a" providerId="LiveId" clId="{C41516C0-783E-4BA9-ACA4-621DBEC42857}" dt="2021-02-18T15:34:20.087" v="1953" actId="1076"/>
          <ac:picMkLst>
            <pc:docMk/>
            <pc:sldMk cId="3991553287" sldId="427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C41516C0-783E-4BA9-ACA4-621DBEC42857}" dt="2021-02-18T16:35:33.740" v="3698" actId="2696"/>
        <pc:sldMkLst>
          <pc:docMk/>
          <pc:sldMk cId="2914422345" sldId="428"/>
        </pc:sldMkLst>
        <pc:picChg chg="mod">
          <ac:chgData name="Siniša ᵀᴴᴱ ᴼᴿᴵᴳᴵᴻᴬᴸ Wolfenstein" userId="215f646470bc261a" providerId="LiveId" clId="{C41516C0-783E-4BA9-ACA4-621DBEC42857}" dt="2021-02-18T15:34:12.591" v="1952" actId="1076"/>
          <ac:picMkLst>
            <pc:docMk/>
            <pc:sldMk cId="2914422345" sldId="428"/>
            <ac:picMk id="4" creationId="{1B2619D9-4F98-4A11-8FFE-57C7EB1F529A}"/>
          </ac:picMkLst>
        </pc:picChg>
      </pc:sldChg>
      <pc:sldChg chg="addSp delSp modSp ord delAnim modAnim">
        <pc:chgData name="Siniša ᵀᴴᴱ ᴼᴿᴵᴳᴵᴻᴬᴸ Wolfenstein" userId="215f646470bc261a" providerId="LiveId" clId="{C41516C0-783E-4BA9-ACA4-621DBEC42857}" dt="2021-02-18T16:48:18.681" v="4059"/>
        <pc:sldMkLst>
          <pc:docMk/>
          <pc:sldMk cId="1056220481" sldId="429"/>
        </pc:sldMkLst>
        <pc:spChg chg="mod">
          <ac:chgData name="Siniša ᵀᴴᴱ ᴼᴿᴵᴳᴵᴻᴬᴸ Wolfenstein" userId="215f646470bc261a" providerId="LiveId" clId="{C41516C0-783E-4BA9-ACA4-621DBEC42857}" dt="2021-02-18T16:25:35.218" v="3445" actId="20577"/>
          <ac:spMkLst>
            <pc:docMk/>
            <pc:sldMk cId="1056220481" sldId="429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C41516C0-783E-4BA9-ACA4-621DBEC42857}" dt="2021-02-18T16:26:30.813" v="3456" actId="1035"/>
          <ac:spMkLst>
            <pc:docMk/>
            <pc:sldMk cId="1056220481" sldId="429"/>
            <ac:spMk id="22" creationId="{412697F7-0F03-4EDD-A6BC-501E27AB41B2}"/>
          </ac:spMkLst>
        </pc:spChg>
        <pc:spChg chg="add mod">
          <ac:chgData name="Siniša ᵀᴴᴱ ᴼᴿᴵᴳᴵᴻᴬᴸ Wolfenstein" userId="215f646470bc261a" providerId="LiveId" clId="{C41516C0-783E-4BA9-ACA4-621DBEC42857}" dt="2021-02-18T16:26:36.915" v="3458" actId="1076"/>
          <ac:spMkLst>
            <pc:docMk/>
            <pc:sldMk cId="1056220481" sldId="429"/>
            <ac:spMk id="23" creationId="{9362E009-29EE-4611-817A-754048B5311B}"/>
          </ac:spMkLst>
        </pc:spChg>
        <pc:spChg chg="add mod">
          <ac:chgData name="Siniša ᵀᴴᴱ ᴼᴿᴵᴳᴵᴻᴬᴸ Wolfenstein" userId="215f646470bc261a" providerId="LiveId" clId="{C41516C0-783E-4BA9-ACA4-621DBEC42857}" dt="2021-02-18T16:26:43.775" v="3461" actId="20577"/>
          <ac:spMkLst>
            <pc:docMk/>
            <pc:sldMk cId="1056220481" sldId="429"/>
            <ac:spMk id="24" creationId="{90519315-837B-4272-89DE-0A7F760009CD}"/>
          </ac:spMkLst>
        </pc:spChg>
        <pc:spChg chg="add mod">
          <ac:chgData name="Siniša ᵀᴴᴱ ᴼᴿᴵᴳᴵᴻᴬᴸ Wolfenstein" userId="215f646470bc261a" providerId="LiveId" clId="{C41516C0-783E-4BA9-ACA4-621DBEC42857}" dt="2021-02-18T16:26:51.933" v="3464" actId="1076"/>
          <ac:spMkLst>
            <pc:docMk/>
            <pc:sldMk cId="1056220481" sldId="429"/>
            <ac:spMk id="25" creationId="{635784F0-0CB3-4D0A-A612-8D58BE37A477}"/>
          </ac:spMkLst>
        </pc:spChg>
        <pc:spChg chg="add mod">
          <ac:chgData name="Siniša ᵀᴴᴱ ᴼᴿᴵᴳᴵᴻᴬᴸ Wolfenstein" userId="215f646470bc261a" providerId="LiveId" clId="{C41516C0-783E-4BA9-ACA4-621DBEC42857}" dt="2021-02-18T16:27:00.273" v="3467" actId="1076"/>
          <ac:spMkLst>
            <pc:docMk/>
            <pc:sldMk cId="1056220481" sldId="429"/>
            <ac:spMk id="26" creationId="{C35FD64D-650D-465A-90CD-A77029113AF0}"/>
          </ac:spMkLst>
        </pc:spChg>
        <pc:spChg chg="add mod">
          <ac:chgData name="Siniša ᵀᴴᴱ ᴼᴿᴵᴳᴵᴻᴬᴸ Wolfenstein" userId="215f646470bc261a" providerId="LiveId" clId="{C41516C0-783E-4BA9-ACA4-621DBEC42857}" dt="2021-02-18T16:30:47.407" v="3682" actId="1076"/>
          <ac:spMkLst>
            <pc:docMk/>
            <pc:sldMk cId="1056220481" sldId="429"/>
            <ac:spMk id="27" creationId="{1F4DBE06-9968-4662-A7A3-36221B25EC89}"/>
          </ac:spMkLst>
        </pc:spChg>
        <pc:picChg chg="mod">
          <ac:chgData name="Siniša ᵀᴴᴱ ᴼᴿᴵᴳᴵᴻᴬᴸ Wolfenstein" userId="215f646470bc261a" providerId="LiveId" clId="{C41516C0-783E-4BA9-ACA4-621DBEC42857}" dt="2021-02-18T16:25:45.575" v="3447" actId="14826"/>
          <ac:picMkLst>
            <pc:docMk/>
            <pc:sldMk cId="1056220481" sldId="429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2-18T16:25:38.398" v="3446" actId="1076"/>
          <ac:picMkLst>
            <pc:docMk/>
            <pc:sldMk cId="1056220481" sldId="429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13" creationId="{8B1272F3-A31B-445C-82F8-AEF86AE69F14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14" creationId="{DA327673-0229-4B04-AC21-EAD2D3498D20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15" creationId="{82E5B1B1-599C-4C87-918B-63CFF918BC65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16" creationId="{4C6783A1-32C8-4C30-818C-90C00A16128B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17" creationId="{952CA720-337D-4979-9685-CB35D116C008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18" creationId="{CB945DED-1E7E-46B1-95E5-56C1FE8A0FB1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19" creationId="{D64D5B10-D30E-4732-AA51-7CFDB400ADD7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20" creationId="{12985011-3A2D-4188-A9E0-17C71BD2024F}"/>
          </ac:picMkLst>
        </pc:picChg>
        <pc:picChg chg="del">
          <ac:chgData name="Siniša ᵀᴴᴱ ᴼᴿᴵᴳᴵᴻᴬᴸ Wolfenstein" userId="215f646470bc261a" providerId="LiveId" clId="{C41516C0-783E-4BA9-ACA4-621DBEC42857}" dt="2021-02-18T16:25:03.446" v="3374" actId="478"/>
          <ac:picMkLst>
            <pc:docMk/>
            <pc:sldMk cId="1056220481" sldId="429"/>
            <ac:picMk id="21" creationId="{FE2C61FA-3B12-4215-9BFB-A0C938B9CE98}"/>
          </ac:picMkLst>
        </pc:picChg>
      </pc:sldChg>
      <pc:sldChg chg="modSp del">
        <pc:chgData name="Siniša ᵀᴴᴱ ᴼᴿᴵᴳᴵᴻᴬᴸ Wolfenstein" userId="215f646470bc261a" providerId="LiveId" clId="{C41516C0-783E-4BA9-ACA4-621DBEC42857}" dt="2021-02-18T16:35:38.407" v="3699" actId="2696"/>
        <pc:sldMkLst>
          <pc:docMk/>
          <pc:sldMk cId="2177761221" sldId="430"/>
        </pc:sldMkLst>
        <pc:picChg chg="mod">
          <ac:chgData name="Siniša ᵀᴴᴱ ᴼᴿᴵᴳᴵᴻᴬᴸ Wolfenstein" userId="215f646470bc261a" providerId="LiveId" clId="{C41516C0-783E-4BA9-ACA4-621DBEC42857}" dt="2021-02-18T15:34:24.191" v="1955" actId="1076"/>
          <ac:picMkLst>
            <pc:docMk/>
            <pc:sldMk cId="2177761221" sldId="430"/>
            <ac:picMk id="2" creationId="{364F0D10-6C93-4798-9B51-775114644404}"/>
          </ac:picMkLst>
        </pc:picChg>
      </pc:sldChg>
      <pc:sldChg chg="delSp new add del">
        <pc:chgData name="Siniša ᵀᴴᴱ ᴼᴿᴵᴳᴵᴻᴬᴸ Wolfenstein" userId="215f646470bc261a" providerId="LiveId" clId="{C41516C0-783E-4BA9-ACA4-621DBEC42857}" dt="2021-02-18T16:35:40.397" v="3700" actId="2696"/>
        <pc:sldMkLst>
          <pc:docMk/>
          <pc:sldMk cId="3383209265" sldId="431"/>
        </pc:sldMkLst>
        <pc:spChg chg="del">
          <ac:chgData name="Siniša ᵀᴴᴱ ᴼᴿᴵᴳᴵᴻᴬᴸ Wolfenstein" userId="215f646470bc261a" providerId="LiveId" clId="{C41516C0-783E-4BA9-ACA4-621DBEC42857}" dt="2021-02-18T15:00:21.358" v="524" actId="478"/>
          <ac:spMkLst>
            <pc:docMk/>
            <pc:sldMk cId="3383209265" sldId="431"/>
            <ac:spMk id="2" creationId="{062B0905-089C-4012-BA37-2FF44D5CCC08}"/>
          </ac:spMkLst>
        </pc:spChg>
        <pc:spChg chg="del">
          <ac:chgData name="Siniša ᵀᴴᴱ ᴼᴿᴵᴳᴵᴻᴬᴸ Wolfenstein" userId="215f646470bc261a" providerId="LiveId" clId="{C41516C0-783E-4BA9-ACA4-621DBEC42857}" dt="2021-02-18T15:00:22.661" v="525" actId="478"/>
          <ac:spMkLst>
            <pc:docMk/>
            <pc:sldMk cId="3383209265" sldId="431"/>
            <ac:spMk id="3" creationId="{FF1901AD-786D-4F78-8CC8-ABE457E53025}"/>
          </ac:spMkLst>
        </pc:spChg>
      </pc:sldChg>
      <pc:sldChg chg="modSp add">
        <pc:chgData name="Siniša ᵀᴴᴱ ᴼᴿᴵᴳᴵᴻᴬᴸ Wolfenstein" userId="215f646470bc261a" providerId="LiveId" clId="{C41516C0-783E-4BA9-ACA4-621DBEC42857}" dt="2021-02-18T15:13:37.260" v="1266" actId="1076"/>
        <pc:sldMkLst>
          <pc:docMk/>
          <pc:sldMk cId="3221292197" sldId="432"/>
        </pc:sldMkLst>
        <pc:spChg chg="mod">
          <ac:chgData name="Siniša ᵀᴴᴱ ᴼᴿᴵᴳᴵᴻᴬᴸ Wolfenstein" userId="215f646470bc261a" providerId="LiveId" clId="{C41516C0-783E-4BA9-ACA4-621DBEC42857}" dt="2021-02-18T15:13:30.534" v="1265" actId="1076"/>
          <ac:spMkLst>
            <pc:docMk/>
            <pc:sldMk cId="3221292197" sldId="43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18T15:13:37.260" v="1266" actId="1076"/>
          <ac:picMkLst>
            <pc:docMk/>
            <pc:sldMk cId="3221292197" sldId="432"/>
            <ac:picMk id="2" creationId="{3C85C17C-2ED4-4E4F-A125-4D7A2CE46B84}"/>
          </ac:picMkLst>
        </pc:picChg>
      </pc:sldChg>
      <pc:sldChg chg="addSp delSp modSp add addAnim delAnim modAnim">
        <pc:chgData name="Siniša ᵀᴴᴱ ᴼᴿᴵᴳᴵᴻᴬᴸ Wolfenstein" userId="215f646470bc261a" providerId="LiveId" clId="{C41516C0-783E-4BA9-ACA4-621DBEC42857}" dt="2021-02-18T16:46:56.674" v="4058"/>
        <pc:sldMkLst>
          <pc:docMk/>
          <pc:sldMk cId="3436666603" sldId="433"/>
        </pc:sldMkLst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5" creationId="{8B09F310-E535-4C60-8C28-6BF64743F8AB}"/>
          </ac:spMkLst>
        </pc:spChg>
        <pc:spChg chg="mod">
          <ac:chgData name="Siniša ᵀᴴᴱ ᴼᴿᴵᴳᴵᴻᴬᴸ Wolfenstein" userId="215f646470bc261a" providerId="LiveId" clId="{C41516C0-783E-4BA9-ACA4-621DBEC42857}" dt="2021-02-18T15:24:15.199" v="1524" actId="1035"/>
          <ac:spMkLst>
            <pc:docMk/>
            <pc:sldMk cId="3436666603" sldId="433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7" creationId="{9E2A1A97-1265-4732-81A1-5D0985DF1DF7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8" creationId="{8AC021A4-9342-49E7-A5D5-A2DC40C0EA8A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9" creationId="{73BCD02C-D96B-49C0-83BD-F59426A5846C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0" creationId="{CA2BAB81-9734-4A93-B553-33DF7B8A1B7F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1" creationId="{2BFE6E2C-21B3-4923-A280-6FAF4C92DFEB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2" creationId="{A455256D-79C3-4952-BE07-E585E3678EF0}"/>
          </ac:spMkLst>
        </pc:spChg>
        <pc:spChg chg="add del mod">
          <ac:chgData name="Siniša ᵀᴴᴱ ᴼᴿᴵᴳᴵᴻᴬᴸ Wolfenstein" userId="215f646470bc261a" providerId="LiveId" clId="{C41516C0-783E-4BA9-ACA4-621DBEC42857}" dt="2021-02-18T15:27:25.547" v="1908" actId="20577"/>
          <ac:spMkLst>
            <pc:docMk/>
            <pc:sldMk cId="3436666603" sldId="433"/>
            <ac:spMk id="17" creationId="{9EB7043D-7617-4EE1-819C-097002CCCD3B}"/>
          </ac:spMkLst>
        </pc:spChg>
        <pc:picChg chg="mod">
          <ac:chgData name="Siniša ᵀᴴᴱ ᴼᴿᴵᴳᴵᴻᴬᴸ Wolfenstein" userId="215f646470bc261a" providerId="LiveId" clId="{C41516C0-783E-4BA9-ACA4-621DBEC42857}" dt="2021-02-18T15:21:28.921" v="1422" actId="14826"/>
          <ac:picMkLst>
            <pc:docMk/>
            <pc:sldMk cId="3436666603" sldId="433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2-18T15:24:21.848" v="1559" actId="1035"/>
          <ac:picMkLst>
            <pc:docMk/>
            <pc:sldMk cId="3436666603" sldId="433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C41516C0-783E-4BA9-ACA4-621DBEC42857}" dt="2021-02-18T15:24:21.848" v="1559" actId="1035"/>
          <ac:picMkLst>
            <pc:docMk/>
            <pc:sldMk cId="3436666603" sldId="433"/>
            <ac:picMk id="13" creationId="{3CC10C5A-FB60-46B1-A326-2A056DDC51A4}"/>
          </ac:picMkLst>
        </pc:picChg>
        <pc:picChg chg="add mod">
          <ac:chgData name="Siniša ᵀᴴᴱ ᴼᴿᴵᴳᴵᴻᴬᴸ Wolfenstein" userId="215f646470bc261a" providerId="LiveId" clId="{C41516C0-783E-4BA9-ACA4-621DBEC42857}" dt="2021-02-18T15:24:21.848" v="1559" actId="1035"/>
          <ac:picMkLst>
            <pc:docMk/>
            <pc:sldMk cId="3436666603" sldId="433"/>
            <ac:picMk id="14" creationId="{307A000D-AD55-42BC-829D-AED456565E54}"/>
          </ac:picMkLst>
        </pc:picChg>
        <pc:picChg chg="add mod">
          <ac:chgData name="Siniša ᵀᴴᴱ ᴼᴿᴵᴳᴵᴻᴬᴸ Wolfenstein" userId="215f646470bc261a" providerId="LiveId" clId="{C41516C0-783E-4BA9-ACA4-621DBEC42857}" dt="2021-02-18T15:24:21.848" v="1559" actId="1035"/>
          <ac:picMkLst>
            <pc:docMk/>
            <pc:sldMk cId="3436666603" sldId="433"/>
            <ac:picMk id="15" creationId="{57164C57-088D-4E33-98D4-AF951A2B2ACE}"/>
          </ac:picMkLst>
        </pc:picChg>
        <pc:picChg chg="add mod">
          <ac:chgData name="Siniša ᵀᴴᴱ ᴼᴿᴵᴳᴵᴻᴬᴸ Wolfenstein" userId="215f646470bc261a" providerId="LiveId" clId="{C41516C0-783E-4BA9-ACA4-621DBEC42857}" dt="2021-02-18T15:24:21.848" v="1559" actId="1035"/>
          <ac:picMkLst>
            <pc:docMk/>
            <pc:sldMk cId="3436666603" sldId="433"/>
            <ac:picMk id="16" creationId="{E2F68476-6A3F-45F4-BF7E-103DDAFC5F69}"/>
          </ac:picMkLst>
        </pc:picChg>
      </pc:sldChg>
      <pc:sldChg chg="addSp delSp modSp add delAnim modAnim">
        <pc:chgData name="Siniša ᵀᴴᴱ ᴼᴿᴵᴳᴵᴻᴬᴸ Wolfenstein" userId="215f646470bc261a" providerId="LiveId" clId="{C41516C0-783E-4BA9-ACA4-621DBEC42857}" dt="2021-02-18T15:44:22.212" v="2362" actId="14100"/>
        <pc:sldMkLst>
          <pc:docMk/>
          <pc:sldMk cId="1188373874" sldId="434"/>
        </pc:sldMkLst>
        <pc:spChg chg="mod">
          <ac:chgData name="Siniša ᵀᴴᴱ ᴼᴿᴵᴳᴵᴻᴬᴸ Wolfenstein" userId="215f646470bc261a" providerId="LiveId" clId="{C41516C0-783E-4BA9-ACA4-621DBEC42857}" dt="2021-02-18T15:35:16.742" v="1971" actId="20577"/>
          <ac:spMkLst>
            <pc:docMk/>
            <pc:sldMk cId="1188373874" sldId="434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C41516C0-783E-4BA9-ACA4-621DBEC42857}" dt="2021-02-18T15:34:45.872" v="1957" actId="478"/>
          <ac:spMkLst>
            <pc:docMk/>
            <pc:sldMk cId="1188373874" sldId="434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C41516C0-783E-4BA9-ACA4-621DBEC42857}" dt="2021-02-18T15:39:59.594" v="2210" actId="14100"/>
          <ac:spMkLst>
            <pc:docMk/>
            <pc:sldMk cId="1188373874" sldId="434"/>
            <ac:spMk id="8" creationId="{1A7AF30E-296B-4B7E-9D0D-E6B7DD80FCA1}"/>
          </ac:spMkLst>
        </pc:spChg>
        <pc:spChg chg="add mod">
          <ac:chgData name="Siniša ᵀᴴᴱ ᴼᴿᴵᴳᴵᴻᴬᴸ Wolfenstein" userId="215f646470bc261a" providerId="LiveId" clId="{C41516C0-783E-4BA9-ACA4-621DBEC42857}" dt="2021-02-18T15:42:15.135" v="2314" actId="20577"/>
          <ac:spMkLst>
            <pc:docMk/>
            <pc:sldMk cId="1188373874" sldId="434"/>
            <ac:spMk id="11" creationId="{7AB27917-645F-494B-BF88-C21466B92EEF}"/>
          </ac:spMkLst>
        </pc:spChg>
        <pc:spChg chg="add mod">
          <ac:chgData name="Siniša ᵀᴴᴱ ᴼᴿᴵᴳᴵᴻᴬᴸ Wolfenstein" userId="215f646470bc261a" providerId="LiveId" clId="{C41516C0-783E-4BA9-ACA4-621DBEC42857}" dt="2021-02-18T15:43:08.573" v="2338" actId="114"/>
          <ac:spMkLst>
            <pc:docMk/>
            <pc:sldMk cId="1188373874" sldId="434"/>
            <ac:spMk id="13" creationId="{68303151-B48F-486A-A430-7C5AE97286A3}"/>
          </ac:spMkLst>
        </pc:spChg>
        <pc:spChg chg="mod">
          <ac:chgData name="Siniša ᵀᴴᴱ ᴼᴿᴵᴳᴵᴻᴬᴸ Wolfenstein" userId="215f646470bc261a" providerId="LiveId" clId="{C41516C0-783E-4BA9-ACA4-621DBEC42857}" dt="2021-02-18T15:37:15.510" v="2074" actId="20577"/>
          <ac:spMkLst>
            <pc:docMk/>
            <pc:sldMk cId="1188373874" sldId="434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18T15:36:22.372" v="1976" actId="1076"/>
          <ac:picMkLst>
            <pc:docMk/>
            <pc:sldMk cId="1188373874" sldId="434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18T15:35:37.625" v="1972" actId="14826"/>
          <ac:picMkLst>
            <pc:docMk/>
            <pc:sldMk cId="1188373874" sldId="434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1:11.306" v="2218" actId="14100"/>
          <ac:picMkLst>
            <pc:docMk/>
            <pc:sldMk cId="1188373874" sldId="434"/>
            <ac:picMk id="5" creationId="{0EE085FF-00A7-47EB-949B-58C94BB51BD4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0:18.962" v="2212" actId="1076"/>
          <ac:picMkLst>
            <pc:docMk/>
            <pc:sldMk cId="1188373874" sldId="434"/>
            <ac:picMk id="7" creationId="{7B9D6CBD-DF7C-4B7C-AC21-DB76E77E3FCA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1:23.130" v="2221" actId="14100"/>
          <ac:picMkLst>
            <pc:docMk/>
            <pc:sldMk cId="1188373874" sldId="434"/>
            <ac:picMk id="9" creationId="{E4A354A4-9C8A-4786-B754-A9EA059018F6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2:28.969" v="2316" actId="1076"/>
          <ac:picMkLst>
            <pc:docMk/>
            <pc:sldMk cId="1188373874" sldId="434"/>
            <ac:picMk id="10" creationId="{9391F1CF-0644-42D9-BD1E-E86BC7F16777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3:42.200" v="2346" actId="14100"/>
          <ac:picMkLst>
            <pc:docMk/>
            <pc:sldMk cId="1188373874" sldId="434"/>
            <ac:picMk id="14" creationId="{6E870900-D964-4EC2-9E90-26B26D549D22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3:51.176" v="2349" actId="14100"/>
          <ac:picMkLst>
            <pc:docMk/>
            <pc:sldMk cId="1188373874" sldId="434"/>
            <ac:picMk id="16" creationId="{257112A5-543B-4B8E-92A8-F43C4CBBBDAD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3:57.030" v="2352" actId="14100"/>
          <ac:picMkLst>
            <pc:docMk/>
            <pc:sldMk cId="1188373874" sldId="434"/>
            <ac:picMk id="17" creationId="{9039A12D-3CCE-4332-93DD-D38EB815BB2C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4:04.694" v="2355" actId="14100"/>
          <ac:picMkLst>
            <pc:docMk/>
            <pc:sldMk cId="1188373874" sldId="434"/>
            <ac:picMk id="18" creationId="{8C948C06-6AD8-479B-8F1A-AB6D26E70BF8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4:13.180" v="2359" actId="1076"/>
          <ac:picMkLst>
            <pc:docMk/>
            <pc:sldMk cId="1188373874" sldId="434"/>
            <ac:picMk id="19" creationId="{9B91F674-708C-47DA-B960-31C64685A336}"/>
          </ac:picMkLst>
        </pc:picChg>
        <pc:picChg chg="add mod">
          <ac:chgData name="Siniša ᵀᴴᴱ ᴼᴿᴵᴳᴵᴻᴬᴸ Wolfenstein" userId="215f646470bc261a" providerId="LiveId" clId="{C41516C0-783E-4BA9-ACA4-621DBEC42857}" dt="2021-02-18T15:44:22.212" v="2362" actId="14100"/>
          <ac:picMkLst>
            <pc:docMk/>
            <pc:sldMk cId="1188373874" sldId="434"/>
            <ac:picMk id="20" creationId="{4B21DEAF-37DC-4824-8A10-D42293659CE3}"/>
          </ac:picMkLst>
        </pc:picChg>
      </pc:sldChg>
      <pc:sldChg chg="addSp delSp modSp add delAnim modAnim">
        <pc:chgData name="Siniša ᵀᴴᴱ ᴼᴿᴵᴳᴵᴻᴬᴸ Wolfenstein" userId="215f646470bc261a" providerId="LiveId" clId="{C41516C0-783E-4BA9-ACA4-621DBEC42857}" dt="2021-02-18T16:05:52.818" v="2779" actId="20577"/>
        <pc:sldMkLst>
          <pc:docMk/>
          <pc:sldMk cId="339171839" sldId="435"/>
        </pc:sldMkLst>
        <pc:spChg chg="add mod">
          <ac:chgData name="Siniša ᵀᴴᴱ ᴼᴿᴵᴳᴵᴻᴬᴸ Wolfenstein" userId="215f646470bc261a" providerId="LiveId" clId="{C41516C0-783E-4BA9-ACA4-621DBEC42857}" dt="2021-02-18T15:55:22.871" v="2711" actId="1076"/>
          <ac:spMkLst>
            <pc:docMk/>
            <pc:sldMk cId="339171839" sldId="435"/>
            <ac:spMk id="6" creationId="{C94267A9-A060-445B-9F63-A3CE81DA1053}"/>
          </ac:spMkLst>
        </pc:spChg>
        <pc:spChg chg="add mod">
          <ac:chgData name="Siniša ᵀᴴᴱ ᴼᴿᴵᴳᴵᴻᴬᴸ Wolfenstein" userId="215f646470bc261a" providerId="LiveId" clId="{C41516C0-783E-4BA9-ACA4-621DBEC42857}" dt="2021-02-18T15:55:27.571" v="2712" actId="1076"/>
          <ac:spMkLst>
            <pc:docMk/>
            <pc:sldMk cId="339171839" sldId="435"/>
            <ac:spMk id="7" creationId="{BD4B701B-B892-47C6-8ABC-D7381707C084}"/>
          </ac:spMkLst>
        </pc:spChg>
        <pc:spChg chg="add mod">
          <ac:chgData name="Siniša ᵀᴴᴱ ᴼᴿᴵᴳᴵᴻᴬᴸ Wolfenstein" userId="215f646470bc261a" providerId="LiveId" clId="{C41516C0-783E-4BA9-ACA4-621DBEC42857}" dt="2021-02-18T15:55:38.240" v="2715" actId="20577"/>
          <ac:spMkLst>
            <pc:docMk/>
            <pc:sldMk cId="339171839" sldId="435"/>
            <ac:spMk id="8" creationId="{FB1130D2-3328-4851-8F6C-A72C88474A72}"/>
          </ac:spMkLst>
        </pc:spChg>
        <pc:spChg chg="add mod">
          <ac:chgData name="Siniša ᵀᴴᴱ ᴼᴿᴵᴳᴵᴻᴬᴸ Wolfenstein" userId="215f646470bc261a" providerId="LiveId" clId="{C41516C0-783E-4BA9-ACA4-621DBEC42857}" dt="2021-02-18T15:55:47.918" v="2718" actId="1076"/>
          <ac:spMkLst>
            <pc:docMk/>
            <pc:sldMk cId="339171839" sldId="435"/>
            <ac:spMk id="9" creationId="{134BCDE2-AF0A-415A-B0B9-C5CBF0C4C7B3}"/>
          </ac:spMkLst>
        </pc:spChg>
        <pc:spChg chg="add mod">
          <ac:chgData name="Siniša ᵀᴴᴱ ᴼᴿᴵᴳᴵᴻᴬᴸ Wolfenstein" userId="215f646470bc261a" providerId="LiveId" clId="{C41516C0-783E-4BA9-ACA4-621DBEC42857}" dt="2021-02-18T15:55:56.395" v="2721" actId="1076"/>
          <ac:spMkLst>
            <pc:docMk/>
            <pc:sldMk cId="339171839" sldId="435"/>
            <ac:spMk id="10" creationId="{0B3DBE67-BB2E-4454-9777-B5D31CEBCE06}"/>
          </ac:spMkLst>
        </pc:spChg>
        <pc:spChg chg="add mod">
          <ac:chgData name="Siniša ᵀᴴᴱ ᴼᴿᴵᴳᴵᴻᴬᴸ Wolfenstein" userId="215f646470bc261a" providerId="LiveId" clId="{C41516C0-783E-4BA9-ACA4-621DBEC42857}" dt="2021-02-18T15:56:09.145" v="2732" actId="1036"/>
          <ac:spMkLst>
            <pc:docMk/>
            <pc:sldMk cId="339171839" sldId="435"/>
            <ac:spMk id="11" creationId="{2BBC91E4-ACD4-4916-88F8-D04DCBB1D9F3}"/>
          </ac:spMkLst>
        </pc:spChg>
        <pc:spChg chg="add mod">
          <ac:chgData name="Siniša ᵀᴴᴱ ᴼᴿᴵᴳᴵᴻᴬᴸ Wolfenstein" userId="215f646470bc261a" providerId="LiveId" clId="{C41516C0-783E-4BA9-ACA4-621DBEC42857}" dt="2021-02-18T15:56:18.723" v="2735" actId="1076"/>
          <ac:spMkLst>
            <pc:docMk/>
            <pc:sldMk cId="339171839" sldId="435"/>
            <ac:spMk id="12" creationId="{FA66D4AA-BCC1-4C6E-8DA5-EDC59B004C2F}"/>
          </ac:spMkLst>
        </pc:spChg>
        <pc:spChg chg="add mod">
          <ac:chgData name="Siniša ᵀᴴᴱ ᴼᴿᴵᴳᴵᴻᴬᴸ Wolfenstein" userId="215f646470bc261a" providerId="LiveId" clId="{C41516C0-783E-4BA9-ACA4-621DBEC42857}" dt="2021-02-18T15:56:27.393" v="2738" actId="1076"/>
          <ac:spMkLst>
            <pc:docMk/>
            <pc:sldMk cId="339171839" sldId="435"/>
            <ac:spMk id="13" creationId="{7DC9B699-9E91-4D3D-B9EB-7D9DD5DC5675}"/>
          </ac:spMkLst>
        </pc:spChg>
        <pc:spChg chg="add mod">
          <ac:chgData name="Siniša ᵀᴴᴱ ᴼᴿᴵᴳᴵᴻᴬᴸ Wolfenstein" userId="215f646470bc261a" providerId="LiveId" clId="{C41516C0-783E-4BA9-ACA4-621DBEC42857}" dt="2021-02-18T15:56:37.518" v="2741" actId="1076"/>
          <ac:spMkLst>
            <pc:docMk/>
            <pc:sldMk cId="339171839" sldId="435"/>
            <ac:spMk id="14" creationId="{646B847D-2280-4934-83C5-6363807CB823}"/>
          </ac:spMkLst>
        </pc:spChg>
        <pc:spChg chg="mod">
          <ac:chgData name="Siniša ᵀᴴᴱ ᴼᴿᴵᴳᴵᴻᴬᴸ Wolfenstein" userId="215f646470bc261a" providerId="LiveId" clId="{C41516C0-783E-4BA9-ACA4-621DBEC42857}" dt="2021-02-18T15:51:59.675" v="2588" actId="20577"/>
          <ac:spMkLst>
            <pc:docMk/>
            <pc:sldMk cId="339171839" sldId="435"/>
            <ac:spMk id="15" creationId="{B6F6218F-B4B9-406F-B418-980485A9DCA8}"/>
          </ac:spMkLst>
        </pc:spChg>
        <pc:spChg chg="add mod">
          <ac:chgData name="Siniša ᵀᴴᴱ ᴼᴿᴵᴳᴵᴻᴬᴸ Wolfenstein" userId="215f646470bc261a" providerId="LiveId" clId="{C41516C0-783E-4BA9-ACA4-621DBEC42857}" dt="2021-02-18T15:56:45.299" v="2744" actId="1076"/>
          <ac:spMkLst>
            <pc:docMk/>
            <pc:sldMk cId="339171839" sldId="435"/>
            <ac:spMk id="16" creationId="{E3FDE831-03FB-486E-A65B-F019D900C3D0}"/>
          </ac:spMkLst>
        </pc:spChg>
        <pc:spChg chg="add mod">
          <ac:chgData name="Siniša ᵀᴴᴱ ᴼᴿᴵᴳᴵᴻᴬᴸ Wolfenstein" userId="215f646470bc261a" providerId="LiveId" clId="{C41516C0-783E-4BA9-ACA4-621DBEC42857}" dt="2021-02-18T15:57:00.319" v="2747" actId="1076"/>
          <ac:spMkLst>
            <pc:docMk/>
            <pc:sldMk cId="339171839" sldId="435"/>
            <ac:spMk id="17" creationId="{3DBF11AF-EB30-45D1-A157-DE63B8884697}"/>
          </ac:spMkLst>
        </pc:spChg>
        <pc:spChg chg="add mod">
          <ac:chgData name="Siniša ᵀᴴᴱ ᴼᴿᴵᴳᴵᴻᴬᴸ Wolfenstein" userId="215f646470bc261a" providerId="LiveId" clId="{C41516C0-783E-4BA9-ACA4-621DBEC42857}" dt="2021-02-18T15:57:09.960" v="2750" actId="1076"/>
          <ac:spMkLst>
            <pc:docMk/>
            <pc:sldMk cId="339171839" sldId="435"/>
            <ac:spMk id="18" creationId="{EE75F3DE-686D-4AD0-8F24-12B312A45A76}"/>
          </ac:spMkLst>
        </pc:spChg>
        <pc:spChg chg="add mod">
          <ac:chgData name="Siniša ᵀᴴᴱ ᴼᴿᴵᴳᴵᴻᴬᴸ Wolfenstein" userId="215f646470bc261a" providerId="LiveId" clId="{C41516C0-783E-4BA9-ACA4-621DBEC42857}" dt="2021-02-18T15:57:46.957" v="2760" actId="1076"/>
          <ac:spMkLst>
            <pc:docMk/>
            <pc:sldMk cId="339171839" sldId="435"/>
            <ac:spMk id="19" creationId="{C6BD8A78-2501-41CE-9793-B468266B48FE}"/>
          </ac:spMkLst>
        </pc:spChg>
        <pc:spChg chg="add mod">
          <ac:chgData name="Siniša ᵀᴴᴱ ᴼᴿᴵᴳᴵᴻᴬᴸ Wolfenstein" userId="215f646470bc261a" providerId="LiveId" clId="{C41516C0-783E-4BA9-ACA4-621DBEC42857}" dt="2021-02-18T15:57:28.593" v="2756" actId="1076"/>
          <ac:spMkLst>
            <pc:docMk/>
            <pc:sldMk cId="339171839" sldId="435"/>
            <ac:spMk id="20" creationId="{A2628B19-968E-4728-88E8-98966573063D}"/>
          </ac:spMkLst>
        </pc:spChg>
        <pc:spChg chg="add mod">
          <ac:chgData name="Siniša ᵀᴴᴱ ᴼᴿᴵᴳᴵᴻᴬᴸ Wolfenstein" userId="215f646470bc261a" providerId="LiveId" clId="{C41516C0-783E-4BA9-ACA4-621DBEC42857}" dt="2021-02-18T15:57:52.843" v="2761" actId="1076"/>
          <ac:spMkLst>
            <pc:docMk/>
            <pc:sldMk cId="339171839" sldId="435"/>
            <ac:spMk id="21" creationId="{30A5AD45-9836-42B6-AB61-3316E9460B5F}"/>
          </ac:spMkLst>
        </pc:spChg>
        <pc:spChg chg="add mod">
          <ac:chgData name="Siniša ᵀᴴᴱ ᴼᴿᴵᴳᴵᴻᴬᴸ Wolfenstein" userId="215f646470bc261a" providerId="LiveId" clId="{C41516C0-783E-4BA9-ACA4-621DBEC42857}" dt="2021-02-18T15:58:01.764" v="2764" actId="1076"/>
          <ac:spMkLst>
            <pc:docMk/>
            <pc:sldMk cId="339171839" sldId="435"/>
            <ac:spMk id="22" creationId="{A930B37A-488D-4AF8-A6AC-6D1379613131}"/>
          </ac:spMkLst>
        </pc:spChg>
        <pc:spChg chg="add mod">
          <ac:chgData name="Siniša ᵀᴴᴱ ᴼᴿᴵᴳᴵᴻᴬᴸ Wolfenstein" userId="215f646470bc261a" providerId="LiveId" clId="{C41516C0-783E-4BA9-ACA4-621DBEC42857}" dt="2021-02-18T15:58:12.791" v="2767" actId="1076"/>
          <ac:spMkLst>
            <pc:docMk/>
            <pc:sldMk cId="339171839" sldId="435"/>
            <ac:spMk id="23" creationId="{E66F603B-D359-4936-B744-56405E112B41}"/>
          </ac:spMkLst>
        </pc:spChg>
        <pc:spChg chg="add mod">
          <ac:chgData name="Siniša ᵀᴴᴱ ᴼᴿᴵᴳᴵᴻᴬᴸ Wolfenstein" userId="215f646470bc261a" providerId="LiveId" clId="{C41516C0-783E-4BA9-ACA4-621DBEC42857}" dt="2021-02-18T15:58:22.731" v="2770" actId="1076"/>
          <ac:spMkLst>
            <pc:docMk/>
            <pc:sldMk cId="339171839" sldId="435"/>
            <ac:spMk id="24" creationId="{BF59C35C-DAA5-46F8-828E-B9839C3D9EE9}"/>
          </ac:spMkLst>
        </pc:spChg>
        <pc:spChg chg="add mod">
          <ac:chgData name="Siniša ᵀᴴᴱ ᴼᴿᴵᴳᴵᴻᴬᴸ Wolfenstein" userId="215f646470bc261a" providerId="LiveId" clId="{C41516C0-783E-4BA9-ACA4-621DBEC42857}" dt="2021-02-18T15:58:30.039" v="2773" actId="1076"/>
          <ac:spMkLst>
            <pc:docMk/>
            <pc:sldMk cId="339171839" sldId="435"/>
            <ac:spMk id="25" creationId="{355F3D37-CA23-4BBB-9245-55018527853A}"/>
          </ac:spMkLst>
        </pc:spChg>
        <pc:spChg chg="add mod">
          <ac:chgData name="Siniša ᵀᴴᴱ ᴼᴿᴵᴳᴵᴻᴬᴸ Wolfenstein" userId="215f646470bc261a" providerId="LiveId" clId="{C41516C0-783E-4BA9-ACA4-621DBEC42857}" dt="2021-02-18T16:05:52.818" v="2779" actId="20577"/>
          <ac:spMkLst>
            <pc:docMk/>
            <pc:sldMk cId="339171839" sldId="435"/>
            <ac:spMk id="26" creationId="{B7C10393-468A-435F-A6BA-DB5DAC78A945}"/>
          </ac:spMkLst>
        </pc:spChg>
        <pc:picChg chg="del">
          <ac:chgData name="Siniša ᵀᴴᴱ ᴼᴿᴵᴳᴵᴻᴬᴸ Wolfenstein" userId="215f646470bc261a" providerId="LiveId" clId="{C41516C0-783E-4BA9-ACA4-621DBEC42857}" dt="2021-02-18T15:45:50.914" v="2366" actId="478"/>
          <ac:picMkLst>
            <pc:docMk/>
            <pc:sldMk cId="339171839" sldId="435"/>
            <ac:picMk id="2" creationId="{3C85C17C-2ED4-4E4F-A125-4D7A2CE46B84}"/>
          </ac:picMkLst>
        </pc:picChg>
        <pc:picChg chg="add mod">
          <ac:chgData name="Siniša ᵀᴴᴱ ᴼᴿᴵᴳᴵᴻᴬᴸ Wolfenstein" userId="215f646470bc261a" providerId="LiveId" clId="{C41516C0-783E-4BA9-ACA4-621DBEC42857}" dt="2021-02-18T15:55:19.504" v="2710" actId="14100"/>
          <ac:picMkLst>
            <pc:docMk/>
            <pc:sldMk cId="339171839" sldId="435"/>
            <ac:picMk id="3" creationId="{E7CA3EDF-B03C-4865-AF5F-E633AC932598}"/>
          </ac:picMkLst>
        </pc:picChg>
        <pc:picChg chg="mod">
          <ac:chgData name="Siniša ᵀᴴᴱ ᴼᴿᴵᴳᴵᴻᴬᴸ Wolfenstein" userId="215f646470bc261a" providerId="LiveId" clId="{C41516C0-783E-4BA9-ACA4-621DBEC42857}" dt="2021-02-18T15:45:45.996" v="2364" actId="14826"/>
          <ac:picMkLst>
            <pc:docMk/>
            <pc:sldMk cId="339171839" sldId="435"/>
            <ac:picMk id="4" creationId="{1B2619D9-4F98-4A11-8FFE-57C7EB1F529A}"/>
          </ac:picMkLst>
        </pc:picChg>
      </pc:sldChg>
      <pc:sldChg chg="addSp delSp modSp add delAnim modAnim">
        <pc:chgData name="Siniša ᵀᴴᴱ ᴼᴿᴵᴳᴵᴻᴬᴸ Wolfenstein" userId="215f646470bc261a" providerId="LiveId" clId="{C41516C0-783E-4BA9-ACA4-621DBEC42857}" dt="2021-02-18T16:11:47.893" v="2955" actId="1036"/>
        <pc:sldMkLst>
          <pc:docMk/>
          <pc:sldMk cId="2441105716" sldId="436"/>
        </pc:sldMkLst>
        <pc:spChg chg="mod">
          <ac:chgData name="Siniša ᵀᴴᴱ ᴼᴿᴵᴳᴵᴻᴬᴸ Wolfenstein" userId="215f646470bc261a" providerId="LiveId" clId="{C41516C0-783E-4BA9-ACA4-621DBEC42857}" dt="2021-02-18T16:11:47.893" v="2955" actId="1036"/>
          <ac:spMkLst>
            <pc:docMk/>
            <pc:sldMk cId="2441105716" sldId="436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C41516C0-783E-4BA9-ACA4-621DBEC42857}" dt="2021-02-18T16:11:06.064" v="2848" actId="1036"/>
          <ac:spMkLst>
            <pc:docMk/>
            <pc:sldMk cId="2441105716" sldId="436"/>
            <ac:spMk id="9" creationId="{8AB12919-BD54-4B25-AAFB-18551C576F93}"/>
          </ac:spMkLst>
        </pc:spChg>
        <pc:spChg chg="mod">
          <ac:chgData name="Siniša ᵀᴴᴱ ᴼᴿᴵᴳᴵᴻᴬᴸ Wolfenstein" userId="215f646470bc261a" providerId="LiveId" clId="{C41516C0-783E-4BA9-ACA4-621DBEC42857}" dt="2021-02-18T16:11:10.107" v="2849" actId="1076"/>
          <ac:spMkLst>
            <pc:docMk/>
            <pc:sldMk cId="2441105716" sldId="436"/>
            <ac:spMk id="10" creationId="{BE2BAC0E-F7A9-4620-8335-2C6B5A5B7CEE}"/>
          </ac:spMkLst>
        </pc:spChg>
        <pc:spChg chg="mod">
          <ac:chgData name="Siniša ᵀᴴᴱ ᴼᴿᴵᴳᴵᴻᴬᴸ Wolfenstein" userId="215f646470bc261a" providerId="LiveId" clId="{C41516C0-783E-4BA9-ACA4-621DBEC42857}" dt="2021-02-18T16:11:06.064" v="2848" actId="1036"/>
          <ac:spMkLst>
            <pc:docMk/>
            <pc:sldMk cId="2441105716" sldId="436"/>
            <ac:spMk id="11" creationId="{F93387F6-0420-413B-A4F2-9E15D1A0794F}"/>
          </ac:spMkLst>
        </pc:spChg>
        <pc:spChg chg="del">
          <ac:chgData name="Siniša ᵀᴴᴱ ᴼᴿᴵᴳᴵᴻᴬᴸ Wolfenstein" userId="215f646470bc261a" providerId="LiveId" clId="{C41516C0-783E-4BA9-ACA4-621DBEC42857}" dt="2021-02-18T16:07:59.852" v="2781" actId="478"/>
          <ac:spMkLst>
            <pc:docMk/>
            <pc:sldMk cId="2441105716" sldId="436"/>
            <ac:spMk id="12" creationId="{62762590-21EF-46E4-B5E9-6345D92CE994}"/>
          </ac:spMkLst>
        </pc:spChg>
        <pc:spChg chg="add mod">
          <ac:chgData name="Siniša ᵀᴴᴱ ᴼᴿᴵᴳᴵᴻᴬᴸ Wolfenstein" userId="215f646470bc261a" providerId="LiveId" clId="{C41516C0-783E-4BA9-ACA4-621DBEC42857}" dt="2021-02-18T16:11:06.064" v="2848" actId="1036"/>
          <ac:spMkLst>
            <pc:docMk/>
            <pc:sldMk cId="2441105716" sldId="436"/>
            <ac:spMk id="13" creationId="{821FDD87-716F-464F-8633-8AFD50B69B14}"/>
          </ac:spMkLst>
        </pc:spChg>
        <pc:spChg chg="add mod">
          <ac:chgData name="Siniša ᵀᴴᴱ ᴼᴿᴵᴳᴵᴻᴬᴸ Wolfenstein" userId="215f646470bc261a" providerId="LiveId" clId="{C41516C0-783E-4BA9-ACA4-621DBEC42857}" dt="2021-02-18T16:11:06.064" v="2848" actId="1036"/>
          <ac:spMkLst>
            <pc:docMk/>
            <pc:sldMk cId="2441105716" sldId="436"/>
            <ac:spMk id="14" creationId="{ACC108D7-54F6-479A-9814-EA9CFBE9C946}"/>
          </ac:spMkLst>
        </pc:spChg>
        <pc:picChg chg="mod">
          <ac:chgData name="Siniša ᵀᴴᴱ ᴼᴿᴵᴳᴵᴻᴬᴸ Wolfenstein" userId="215f646470bc261a" providerId="LiveId" clId="{C41516C0-783E-4BA9-ACA4-621DBEC42857}" dt="2021-02-18T16:11:06.064" v="2848" actId="1036"/>
          <ac:picMkLst>
            <pc:docMk/>
            <pc:sldMk cId="2441105716" sldId="436"/>
            <ac:picMk id="3" creationId="{DCB64642-CE4F-4D9C-A92A-9A8EF9D7D4F4}"/>
          </ac:picMkLst>
        </pc:picChg>
      </pc:sldChg>
      <pc:sldChg chg="addSp delSp modSp add delAnim modAnim">
        <pc:chgData name="Siniša ᵀᴴᴱ ᴼᴿᴵᴳᴵᴻᴬᴸ Wolfenstein" userId="215f646470bc261a" providerId="LiveId" clId="{C41516C0-783E-4BA9-ACA4-621DBEC42857}" dt="2021-02-18T16:16:42.505" v="3166" actId="20577"/>
        <pc:sldMkLst>
          <pc:docMk/>
          <pc:sldMk cId="797543554" sldId="437"/>
        </pc:sldMkLst>
        <pc:spChg chg="mod">
          <ac:chgData name="Siniša ᵀᴴᴱ ᴼᴿᴵᴳᴵᴻᴬᴸ Wolfenstein" userId="215f646470bc261a" providerId="LiveId" clId="{C41516C0-783E-4BA9-ACA4-621DBEC42857}" dt="2021-02-18T16:12:31.655" v="3035" actId="20577"/>
          <ac:spMkLst>
            <pc:docMk/>
            <pc:sldMk cId="797543554" sldId="43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C41516C0-783E-4BA9-ACA4-621DBEC42857}" dt="2021-02-18T16:15:02.072" v="3097" actId="20577"/>
          <ac:spMkLst>
            <pc:docMk/>
            <pc:sldMk cId="797543554" sldId="437"/>
            <ac:spMk id="10" creationId="{838DACB1-70A7-41FE-B6E8-FB92DC61FC0E}"/>
          </ac:spMkLst>
        </pc:spChg>
        <pc:spChg chg="add mod">
          <ac:chgData name="Siniša ᵀᴴᴱ ᴼᴿᴵᴳᴵᴻᴬᴸ Wolfenstein" userId="215f646470bc261a" providerId="LiveId" clId="{C41516C0-783E-4BA9-ACA4-621DBEC42857}" dt="2021-02-18T16:15:07.954" v="3103" actId="20577"/>
          <ac:spMkLst>
            <pc:docMk/>
            <pc:sldMk cId="797543554" sldId="437"/>
            <ac:spMk id="11" creationId="{97E09E42-3A1D-4734-8DA2-15959EB811D8}"/>
          </ac:spMkLst>
        </pc:spChg>
        <pc:spChg chg="add mod">
          <ac:chgData name="Siniša ᵀᴴᴱ ᴼᴿᴵᴳᴵᴻᴬᴸ Wolfenstein" userId="215f646470bc261a" providerId="LiveId" clId="{C41516C0-783E-4BA9-ACA4-621DBEC42857}" dt="2021-02-18T16:15:14.531" v="3113" actId="20577"/>
          <ac:spMkLst>
            <pc:docMk/>
            <pc:sldMk cId="797543554" sldId="437"/>
            <ac:spMk id="12" creationId="{BBC72BE1-231E-40BB-AA33-F1D936FB82E1}"/>
          </ac:spMkLst>
        </pc:spChg>
        <pc:spChg chg="del">
          <ac:chgData name="Siniša ᵀᴴᴱ ᴼᴿᴵᴳᴵᴻᴬᴸ Wolfenstein" userId="215f646470bc261a" providerId="LiveId" clId="{C41516C0-783E-4BA9-ACA4-621DBEC42857}" dt="2021-02-18T16:10:20.771" v="2818" actId="478"/>
          <ac:spMkLst>
            <pc:docMk/>
            <pc:sldMk cId="797543554" sldId="437"/>
            <ac:spMk id="17" creationId="{9EB7043D-7617-4EE1-819C-097002CCCD3B}"/>
          </ac:spMkLst>
        </pc:spChg>
        <pc:spChg chg="add mod">
          <ac:chgData name="Siniša ᵀᴴᴱ ᴼᴿᴵᴳᴵᴻᴬᴸ Wolfenstein" userId="215f646470bc261a" providerId="LiveId" clId="{C41516C0-783E-4BA9-ACA4-621DBEC42857}" dt="2021-02-18T16:15:25.169" v="3116" actId="20577"/>
          <ac:spMkLst>
            <pc:docMk/>
            <pc:sldMk cId="797543554" sldId="437"/>
            <ac:spMk id="18" creationId="{96351C35-E36C-4D09-8977-EC884B8AAAD2}"/>
          </ac:spMkLst>
        </pc:spChg>
        <pc:spChg chg="add mod">
          <ac:chgData name="Siniša ᵀᴴᴱ ᴼᴿᴵᴳᴵᴻᴬᴸ Wolfenstein" userId="215f646470bc261a" providerId="LiveId" clId="{C41516C0-783E-4BA9-ACA4-621DBEC42857}" dt="2021-02-18T16:15:30.217" v="3122" actId="20577"/>
          <ac:spMkLst>
            <pc:docMk/>
            <pc:sldMk cId="797543554" sldId="437"/>
            <ac:spMk id="19" creationId="{66DCC439-1574-44B0-ACA2-AAF49A920AA0}"/>
          </ac:spMkLst>
        </pc:spChg>
        <pc:spChg chg="add mod">
          <ac:chgData name="Siniša ᵀᴴᴱ ᴼᴿᴵᴳᴵᴻᴬᴸ Wolfenstein" userId="215f646470bc261a" providerId="LiveId" clId="{C41516C0-783E-4BA9-ACA4-621DBEC42857}" dt="2021-02-18T16:15:33.590" v="3125" actId="20577"/>
          <ac:spMkLst>
            <pc:docMk/>
            <pc:sldMk cId="797543554" sldId="437"/>
            <ac:spMk id="20" creationId="{4657E668-6F33-4963-9E03-E6BCB097D30F}"/>
          </ac:spMkLst>
        </pc:spChg>
        <pc:spChg chg="add mod">
          <ac:chgData name="Siniša ᵀᴴᴱ ᴼᴿᴵᴳᴵᴻᴬᴸ Wolfenstein" userId="215f646470bc261a" providerId="LiveId" clId="{C41516C0-783E-4BA9-ACA4-621DBEC42857}" dt="2021-02-18T16:15:45.362" v="3129" actId="20577"/>
          <ac:spMkLst>
            <pc:docMk/>
            <pc:sldMk cId="797543554" sldId="437"/>
            <ac:spMk id="21" creationId="{09115481-31DA-4B4F-B475-704B0ADBF955}"/>
          </ac:spMkLst>
        </pc:spChg>
        <pc:spChg chg="add mod">
          <ac:chgData name="Siniša ᵀᴴᴱ ᴼᴿᴵᴳᴵᴻᴬᴸ Wolfenstein" userId="215f646470bc261a" providerId="LiveId" clId="{C41516C0-783E-4BA9-ACA4-621DBEC42857}" dt="2021-02-18T16:15:49.001" v="3132" actId="20577"/>
          <ac:spMkLst>
            <pc:docMk/>
            <pc:sldMk cId="797543554" sldId="437"/>
            <ac:spMk id="22" creationId="{81A40BB7-3D6F-48C1-89E9-DF3CD9478F8B}"/>
          </ac:spMkLst>
        </pc:spChg>
        <pc:spChg chg="add mod">
          <ac:chgData name="Siniša ᵀᴴᴱ ᴼᴿᴵᴳᴵᴻᴬᴸ Wolfenstein" userId="215f646470bc261a" providerId="LiveId" clId="{C41516C0-783E-4BA9-ACA4-621DBEC42857}" dt="2021-02-18T16:15:57.649" v="3140" actId="20577"/>
          <ac:spMkLst>
            <pc:docMk/>
            <pc:sldMk cId="797543554" sldId="437"/>
            <ac:spMk id="23" creationId="{11B259CC-268F-436C-B04C-D6DFAF699ABE}"/>
          </ac:spMkLst>
        </pc:spChg>
        <pc:spChg chg="add mod">
          <ac:chgData name="Siniša ᵀᴴᴱ ᴼᴿᴵᴳᴵᴻᴬᴸ Wolfenstein" userId="215f646470bc261a" providerId="LiveId" clId="{C41516C0-783E-4BA9-ACA4-621DBEC42857}" dt="2021-02-18T16:16:01.102" v="3144" actId="20577"/>
          <ac:spMkLst>
            <pc:docMk/>
            <pc:sldMk cId="797543554" sldId="437"/>
            <ac:spMk id="24" creationId="{9395E253-E090-4E6A-9C36-CD8CA7C6AC33}"/>
          </ac:spMkLst>
        </pc:spChg>
        <pc:spChg chg="add mod">
          <ac:chgData name="Siniša ᵀᴴᴱ ᴼᴿᴵᴳᴵᴻᴬᴸ Wolfenstein" userId="215f646470bc261a" providerId="LiveId" clId="{C41516C0-783E-4BA9-ACA4-621DBEC42857}" dt="2021-02-18T16:16:16.008" v="3148" actId="20577"/>
          <ac:spMkLst>
            <pc:docMk/>
            <pc:sldMk cId="797543554" sldId="437"/>
            <ac:spMk id="25" creationId="{E106732D-74EE-49DF-951B-4830EA0A8A7D}"/>
          </ac:spMkLst>
        </pc:spChg>
        <pc:spChg chg="add mod">
          <ac:chgData name="Siniša ᵀᴴᴱ ᴼᴿᴵᴳᴵᴻᴬᴸ Wolfenstein" userId="215f646470bc261a" providerId="LiveId" clId="{C41516C0-783E-4BA9-ACA4-621DBEC42857}" dt="2021-02-18T16:16:19.984" v="3152" actId="20577"/>
          <ac:spMkLst>
            <pc:docMk/>
            <pc:sldMk cId="797543554" sldId="437"/>
            <ac:spMk id="26" creationId="{D56DA939-3C87-42E6-AF12-2D31925763E2}"/>
          </ac:spMkLst>
        </pc:spChg>
        <pc:spChg chg="add mod">
          <ac:chgData name="Siniša ᵀᴴᴱ ᴼᴿᴵᴳᴵᴻᴬᴸ Wolfenstein" userId="215f646470bc261a" providerId="LiveId" clId="{C41516C0-783E-4BA9-ACA4-621DBEC42857}" dt="2021-02-18T16:16:24.510" v="3156" actId="20577"/>
          <ac:spMkLst>
            <pc:docMk/>
            <pc:sldMk cId="797543554" sldId="437"/>
            <ac:spMk id="27" creationId="{83CC0E11-8135-4AEF-A83A-6CF2B6026CBC}"/>
          </ac:spMkLst>
        </pc:spChg>
        <pc:spChg chg="add mod">
          <ac:chgData name="Siniša ᵀᴴᴱ ᴼᴿᴵᴳᴵᴻᴬᴸ Wolfenstein" userId="215f646470bc261a" providerId="LiveId" clId="{C41516C0-783E-4BA9-ACA4-621DBEC42857}" dt="2021-02-18T16:16:33.857" v="3160" actId="20577"/>
          <ac:spMkLst>
            <pc:docMk/>
            <pc:sldMk cId="797543554" sldId="437"/>
            <ac:spMk id="28" creationId="{2E02B38F-3480-403F-8DE6-8B6F1E681E88}"/>
          </ac:spMkLst>
        </pc:spChg>
        <pc:spChg chg="add mod">
          <ac:chgData name="Siniša ᵀᴴᴱ ᴼᴿᴵᴳᴵᴻᴬᴸ Wolfenstein" userId="215f646470bc261a" providerId="LiveId" clId="{C41516C0-783E-4BA9-ACA4-621DBEC42857}" dt="2021-02-18T16:16:42.505" v="3166" actId="20577"/>
          <ac:spMkLst>
            <pc:docMk/>
            <pc:sldMk cId="797543554" sldId="437"/>
            <ac:spMk id="29" creationId="{1B7B29A7-2581-4CA0-B200-BBFF1B5C0948}"/>
          </ac:spMkLst>
        </pc:spChg>
        <pc:picChg chg="mod">
          <ac:chgData name="Siniša ᵀᴴᴱ ᴼᴿᴵᴳᴵᴻᴬᴸ Wolfenstein" userId="215f646470bc261a" providerId="LiveId" clId="{C41516C0-783E-4BA9-ACA4-621DBEC42857}" dt="2021-02-18T16:16:38.205" v="3162" actId="1076"/>
          <ac:picMkLst>
            <pc:docMk/>
            <pc:sldMk cId="797543554" sldId="437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C41516C0-783E-4BA9-ACA4-621DBEC42857}" dt="2021-02-18T16:10:51.603" v="2823" actId="478"/>
          <ac:picMkLst>
            <pc:docMk/>
            <pc:sldMk cId="797543554" sldId="437"/>
            <ac:picMk id="13" creationId="{3CC10C5A-FB60-46B1-A326-2A056DDC51A4}"/>
          </ac:picMkLst>
        </pc:picChg>
        <pc:picChg chg="del">
          <ac:chgData name="Siniša ᵀᴴᴱ ᴼᴿᴵᴳᴵᴻᴬᴸ Wolfenstein" userId="215f646470bc261a" providerId="LiveId" clId="{C41516C0-783E-4BA9-ACA4-621DBEC42857}" dt="2021-02-18T16:10:51.047" v="2822" actId="478"/>
          <ac:picMkLst>
            <pc:docMk/>
            <pc:sldMk cId="797543554" sldId="437"/>
            <ac:picMk id="14" creationId="{307A000D-AD55-42BC-829D-AED456565E54}"/>
          </ac:picMkLst>
        </pc:picChg>
        <pc:picChg chg="del">
          <ac:chgData name="Siniša ᵀᴴᴱ ᴼᴿᴵᴳᴵᴻᴬᴸ Wolfenstein" userId="215f646470bc261a" providerId="LiveId" clId="{C41516C0-783E-4BA9-ACA4-621DBEC42857}" dt="2021-02-18T16:10:52.191" v="2824" actId="478"/>
          <ac:picMkLst>
            <pc:docMk/>
            <pc:sldMk cId="797543554" sldId="437"/>
            <ac:picMk id="15" creationId="{57164C57-088D-4E33-98D4-AF951A2B2ACE}"/>
          </ac:picMkLst>
        </pc:picChg>
        <pc:picChg chg="del">
          <ac:chgData name="Siniša ᵀᴴᴱ ᴼᴿᴵᴳᴵᴻᴬᴸ Wolfenstein" userId="215f646470bc261a" providerId="LiveId" clId="{C41516C0-783E-4BA9-ACA4-621DBEC42857}" dt="2021-02-18T16:10:52.606" v="2825" actId="478"/>
          <ac:picMkLst>
            <pc:docMk/>
            <pc:sldMk cId="797543554" sldId="437"/>
            <ac:picMk id="16" creationId="{E2F68476-6A3F-45F4-BF7E-103DDAFC5F69}"/>
          </ac:picMkLst>
        </pc:picChg>
      </pc:sldChg>
      <pc:sldChg chg="addSp delSp modSp add delAnim modAnim">
        <pc:chgData name="Siniša ᵀᴴᴱ ᴼᴿᴵᴳᴵᴻᴬᴸ Wolfenstein" userId="215f646470bc261a" providerId="LiveId" clId="{C41516C0-783E-4BA9-ACA4-621DBEC42857}" dt="2021-02-18T16:28:08.567" v="3481"/>
        <pc:sldMkLst>
          <pc:docMk/>
          <pc:sldMk cId="3225035995" sldId="438"/>
        </pc:sldMkLst>
        <pc:spChg chg="mod">
          <ac:chgData name="Siniša ᵀᴴᴱ ᴼᴿᴵᴳᴵᴻᴬᴸ Wolfenstein" userId="215f646470bc261a" providerId="LiveId" clId="{C41516C0-783E-4BA9-ACA4-621DBEC42857}" dt="2021-02-18T16:18:31.362" v="3179" actId="20577"/>
          <ac:spMkLst>
            <pc:docMk/>
            <pc:sldMk cId="3225035995" sldId="438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C41516C0-783E-4BA9-ACA4-621DBEC42857}" dt="2021-02-18T16:18:46.155" v="3187" actId="478"/>
          <ac:spMkLst>
            <pc:docMk/>
            <pc:sldMk cId="3225035995" sldId="438"/>
            <ac:spMk id="8" creationId="{1A7AF30E-296B-4B7E-9D0D-E6B7DD80FCA1}"/>
          </ac:spMkLst>
        </pc:spChg>
        <pc:spChg chg="del">
          <ac:chgData name="Siniša ᵀᴴᴱ ᴼᴿᴵᴳᴵᴻᴬᴸ Wolfenstein" userId="215f646470bc261a" providerId="LiveId" clId="{C41516C0-783E-4BA9-ACA4-621DBEC42857}" dt="2021-02-18T16:18:40.897" v="3183" actId="478"/>
          <ac:spMkLst>
            <pc:docMk/>
            <pc:sldMk cId="3225035995" sldId="438"/>
            <ac:spMk id="11" creationId="{7AB27917-645F-494B-BF88-C21466B92EEF}"/>
          </ac:spMkLst>
        </pc:spChg>
        <pc:spChg chg="del">
          <ac:chgData name="Siniša ᵀᴴᴱ ᴼᴿᴵᴳᴵᴻᴬᴸ Wolfenstein" userId="215f646470bc261a" providerId="LiveId" clId="{C41516C0-783E-4BA9-ACA4-621DBEC42857}" dt="2021-02-18T16:18:43.495" v="3185" actId="478"/>
          <ac:spMkLst>
            <pc:docMk/>
            <pc:sldMk cId="3225035995" sldId="438"/>
            <ac:spMk id="13" creationId="{68303151-B48F-486A-A430-7C5AE97286A3}"/>
          </ac:spMkLst>
        </pc:spChg>
        <pc:spChg chg="mod">
          <ac:chgData name="Siniša ᵀᴴᴱ ᴼᴿᴵᴳᴵᴻᴬᴸ Wolfenstein" userId="215f646470bc261a" providerId="LiveId" clId="{C41516C0-783E-4BA9-ACA4-621DBEC42857}" dt="2021-02-18T16:21:19.434" v="3331" actId="14100"/>
          <ac:spMkLst>
            <pc:docMk/>
            <pc:sldMk cId="3225035995" sldId="43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18T16:19:21.640" v="3193" actId="14100"/>
          <ac:picMkLst>
            <pc:docMk/>
            <pc:sldMk cId="3225035995" sldId="438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18T16:19:14.223" v="3190" actId="14100"/>
          <ac:picMkLst>
            <pc:docMk/>
            <pc:sldMk cId="3225035995" sldId="438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C41516C0-783E-4BA9-ACA4-621DBEC42857}" dt="2021-02-18T16:18:38.879" v="3182" actId="478"/>
          <ac:picMkLst>
            <pc:docMk/>
            <pc:sldMk cId="3225035995" sldId="438"/>
            <ac:picMk id="5" creationId="{0EE085FF-00A7-47EB-949B-58C94BB51BD4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7:58.560" v="3469" actId="1076"/>
          <ac:picMkLst>
            <pc:docMk/>
            <pc:sldMk cId="3225035995" sldId="438"/>
            <ac:picMk id="6" creationId="{DB1A8BDB-4FCD-47D3-8906-0907C8F143B7}"/>
          </ac:picMkLst>
        </pc:picChg>
        <pc:picChg chg="del">
          <ac:chgData name="Siniša ᵀᴴᴱ ᴼᴿᴵᴳᴵᴻᴬᴸ Wolfenstein" userId="215f646470bc261a" providerId="LiveId" clId="{C41516C0-783E-4BA9-ACA4-621DBEC42857}" dt="2021-02-18T16:18:44.403" v="3186" actId="478"/>
          <ac:picMkLst>
            <pc:docMk/>
            <pc:sldMk cId="3225035995" sldId="438"/>
            <ac:picMk id="7" creationId="{7B9D6CBD-DF7C-4B7C-AC21-DB76E77E3FCA}"/>
          </ac:picMkLst>
        </pc:picChg>
        <pc:picChg chg="del">
          <ac:chgData name="Siniša ᵀᴴᴱ ᴼᴿᴵᴳᴵᴻᴬᴸ Wolfenstein" userId="215f646470bc261a" providerId="LiveId" clId="{C41516C0-783E-4BA9-ACA4-621DBEC42857}" dt="2021-02-18T16:18:38.376" v="3181" actId="478"/>
          <ac:picMkLst>
            <pc:docMk/>
            <pc:sldMk cId="3225035995" sldId="438"/>
            <ac:picMk id="9" creationId="{E4A354A4-9C8A-4786-B754-A9EA059018F6}"/>
          </ac:picMkLst>
        </pc:picChg>
        <pc:picChg chg="del">
          <ac:chgData name="Siniša ᵀᴴᴱ ᴼᴿᴵᴳᴵᴻᴬᴸ Wolfenstein" userId="215f646470bc261a" providerId="LiveId" clId="{C41516C0-783E-4BA9-ACA4-621DBEC42857}" dt="2021-02-18T16:18:41.592" v="3184" actId="478"/>
          <ac:picMkLst>
            <pc:docMk/>
            <pc:sldMk cId="3225035995" sldId="438"/>
            <ac:picMk id="10" creationId="{9391F1CF-0644-42D9-BD1E-E86BC7F16777}"/>
          </ac:picMkLst>
        </pc:picChg>
        <pc:picChg chg="del">
          <ac:chgData name="Siniša ᵀᴴᴱ ᴼᴿᴵᴳᴵᴻᴬᴸ Wolfenstein" userId="215f646470bc261a" providerId="LiveId" clId="{C41516C0-783E-4BA9-ACA4-621DBEC42857}" dt="2021-02-18T16:18:37.421" v="3180" actId="478"/>
          <ac:picMkLst>
            <pc:docMk/>
            <pc:sldMk cId="3225035995" sldId="438"/>
            <ac:picMk id="14" creationId="{6E870900-D964-4EC2-9E90-26B26D549D22}"/>
          </ac:picMkLst>
        </pc:picChg>
        <pc:picChg chg="del">
          <ac:chgData name="Siniša ᵀᴴᴱ ᴼᴿᴵᴳᴵᴻᴬᴸ Wolfenstein" userId="215f646470bc261a" providerId="LiveId" clId="{C41516C0-783E-4BA9-ACA4-621DBEC42857}" dt="2021-02-18T16:18:37.421" v="3180" actId="478"/>
          <ac:picMkLst>
            <pc:docMk/>
            <pc:sldMk cId="3225035995" sldId="438"/>
            <ac:picMk id="16" creationId="{257112A5-543B-4B8E-92A8-F43C4CBBBDAD}"/>
          </ac:picMkLst>
        </pc:picChg>
        <pc:picChg chg="del">
          <ac:chgData name="Siniša ᵀᴴᴱ ᴼᴿᴵᴳᴵᴻᴬᴸ Wolfenstein" userId="215f646470bc261a" providerId="LiveId" clId="{C41516C0-783E-4BA9-ACA4-621DBEC42857}" dt="2021-02-18T16:18:37.421" v="3180" actId="478"/>
          <ac:picMkLst>
            <pc:docMk/>
            <pc:sldMk cId="3225035995" sldId="438"/>
            <ac:picMk id="17" creationId="{9039A12D-3CCE-4332-93DD-D38EB815BB2C}"/>
          </ac:picMkLst>
        </pc:picChg>
        <pc:picChg chg="del">
          <ac:chgData name="Siniša ᵀᴴᴱ ᴼᴿᴵᴳᴵᴻᴬᴸ Wolfenstein" userId="215f646470bc261a" providerId="LiveId" clId="{C41516C0-783E-4BA9-ACA4-621DBEC42857}" dt="2021-02-18T16:18:37.421" v="3180" actId="478"/>
          <ac:picMkLst>
            <pc:docMk/>
            <pc:sldMk cId="3225035995" sldId="438"/>
            <ac:picMk id="18" creationId="{8C948C06-6AD8-479B-8F1A-AB6D26E70BF8}"/>
          </ac:picMkLst>
        </pc:picChg>
        <pc:picChg chg="del">
          <ac:chgData name="Siniša ᵀᴴᴱ ᴼᴿᴵᴳᴵᴻᴬᴸ Wolfenstein" userId="215f646470bc261a" providerId="LiveId" clId="{C41516C0-783E-4BA9-ACA4-621DBEC42857}" dt="2021-02-18T16:18:37.421" v="3180" actId="478"/>
          <ac:picMkLst>
            <pc:docMk/>
            <pc:sldMk cId="3225035995" sldId="438"/>
            <ac:picMk id="19" creationId="{9B91F674-708C-47DA-B960-31C64685A336}"/>
          </ac:picMkLst>
        </pc:picChg>
        <pc:picChg chg="del">
          <ac:chgData name="Siniša ᵀᴴᴱ ᴼᴿᴵᴳᴵᴻᴬᴸ Wolfenstein" userId="215f646470bc261a" providerId="LiveId" clId="{C41516C0-783E-4BA9-ACA4-621DBEC42857}" dt="2021-02-18T16:18:37.421" v="3180" actId="478"/>
          <ac:picMkLst>
            <pc:docMk/>
            <pc:sldMk cId="3225035995" sldId="438"/>
            <ac:picMk id="20" creationId="{4B21DEAF-37DC-4824-8A10-D42293659CE3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2:07.532" v="3340" actId="1076"/>
          <ac:picMkLst>
            <pc:docMk/>
            <pc:sldMk cId="3225035995" sldId="438"/>
            <ac:picMk id="21" creationId="{22920AE8-2F30-49EB-9A6F-79DD516AA348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2:11.354" v="3341" actId="1076"/>
          <ac:picMkLst>
            <pc:docMk/>
            <pc:sldMk cId="3225035995" sldId="438"/>
            <ac:picMk id="22" creationId="{1B2329BD-A0EE-44E8-ADA4-05D0A37FAD63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2:30.308" v="3349" actId="1076"/>
          <ac:picMkLst>
            <pc:docMk/>
            <pc:sldMk cId="3225035995" sldId="438"/>
            <ac:picMk id="23" creationId="{047BD36C-B441-451D-BB1F-25EB9BCBBADB}"/>
          </ac:picMkLst>
        </pc:picChg>
        <pc:picChg chg="add del mod">
          <ac:chgData name="Siniša ᵀᴴᴱ ᴼᴿᴵᴳᴵᴻᴬᴸ Wolfenstein" userId="215f646470bc261a" providerId="LiveId" clId="{C41516C0-783E-4BA9-ACA4-621DBEC42857}" dt="2021-02-18T16:22:58.538" v="3359" actId="478"/>
          <ac:picMkLst>
            <pc:docMk/>
            <pc:sldMk cId="3225035995" sldId="438"/>
            <ac:picMk id="24" creationId="{22B6CDEB-84A5-43BA-8837-4505472E4D9F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2:39.034" v="3351" actId="1076"/>
          <ac:picMkLst>
            <pc:docMk/>
            <pc:sldMk cId="3225035995" sldId="438"/>
            <ac:picMk id="25" creationId="{12537FCE-3FED-45A2-9B80-5C71E51D0A23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2:56.520" v="3358" actId="1076"/>
          <ac:picMkLst>
            <pc:docMk/>
            <pc:sldMk cId="3225035995" sldId="438"/>
            <ac:picMk id="26" creationId="{039CBB3E-318D-43FB-87DB-D5F8A1F68931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3:27.113" v="3360" actId="1076"/>
          <ac:picMkLst>
            <pc:docMk/>
            <pc:sldMk cId="3225035995" sldId="438"/>
            <ac:picMk id="27" creationId="{58D95972-3D7D-4888-9955-7370FE587B7E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3:30.562" v="3361" actId="1076"/>
          <ac:picMkLst>
            <pc:docMk/>
            <pc:sldMk cId="3225035995" sldId="438"/>
            <ac:picMk id="28" creationId="{2C93298C-57DA-4C7C-B8B9-75A292191226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3:50.572" v="3368" actId="1076"/>
          <ac:picMkLst>
            <pc:docMk/>
            <pc:sldMk cId="3225035995" sldId="438"/>
            <ac:picMk id="29" creationId="{A8C98216-FC74-433B-A3C2-3D6597FABBF0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3:53.415" v="3369" actId="1076"/>
          <ac:picMkLst>
            <pc:docMk/>
            <pc:sldMk cId="3225035995" sldId="438"/>
            <ac:picMk id="30" creationId="{1BAD4793-AD68-4ABD-B660-A322161F534A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3:56.062" v="3370" actId="1076"/>
          <ac:picMkLst>
            <pc:docMk/>
            <pc:sldMk cId="3225035995" sldId="438"/>
            <ac:picMk id="31" creationId="{2F7712A4-99A0-4FBA-BEB9-855B0E0BF57C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3:58.899" v="3371" actId="1076"/>
          <ac:picMkLst>
            <pc:docMk/>
            <pc:sldMk cId="3225035995" sldId="438"/>
            <ac:picMk id="32" creationId="{0C844106-57E2-49A9-A944-7B9BF345F941}"/>
          </ac:picMkLst>
        </pc:picChg>
        <pc:picChg chg="add mod">
          <ac:chgData name="Siniša ᵀᴴᴱ ᴼᴿᴵᴳᴵᴻᴬᴸ Wolfenstein" userId="215f646470bc261a" providerId="LiveId" clId="{C41516C0-783E-4BA9-ACA4-621DBEC42857}" dt="2021-02-18T16:21:58.378" v="3336" actId="1076"/>
          <ac:picMkLst>
            <pc:docMk/>
            <pc:sldMk cId="3225035995" sldId="438"/>
            <ac:picMk id="1026" creationId="{DFA6BDFB-FC0C-47B1-8F1B-C771B8872203}"/>
          </ac:picMkLst>
        </pc:picChg>
      </pc:sldChg>
      <pc:sldChg chg="addSp modSp add modAnim">
        <pc:chgData name="Siniša ᵀᴴᴱ ᴼᴿᴵᴳᴵᴻᴬᴸ Wolfenstein" userId="215f646470bc261a" providerId="LiveId" clId="{C41516C0-783E-4BA9-ACA4-621DBEC42857}" dt="2021-02-18T16:39:42.926" v="3914" actId="20577"/>
        <pc:sldMkLst>
          <pc:docMk/>
          <pc:sldMk cId="82533510" sldId="439"/>
        </pc:sldMkLst>
        <pc:spChg chg="mod">
          <ac:chgData name="Siniša ᵀᴴᴱ ᴼᴿᴵᴳᴵᴻᴬᴸ Wolfenstein" userId="215f646470bc261a" providerId="LiveId" clId="{C41516C0-783E-4BA9-ACA4-621DBEC42857}" dt="2021-02-18T16:31:02.110" v="3684" actId="20577"/>
          <ac:spMkLst>
            <pc:docMk/>
            <pc:sldMk cId="82533510" sldId="439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C41516C0-783E-4BA9-ACA4-621DBEC42857}" dt="2021-02-18T16:37:27.553" v="3807" actId="20577"/>
          <ac:spMkLst>
            <pc:docMk/>
            <pc:sldMk cId="82533510" sldId="439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C41516C0-783E-4BA9-ACA4-621DBEC42857}" dt="2021-02-18T16:38:49.832" v="3863" actId="20577"/>
          <ac:spMkLst>
            <pc:docMk/>
            <pc:sldMk cId="82533510" sldId="439"/>
            <ac:spMk id="9" creationId="{8AB12919-BD54-4B25-AAFB-18551C576F93}"/>
          </ac:spMkLst>
        </pc:spChg>
        <pc:spChg chg="mod">
          <ac:chgData name="Siniša ᵀᴴᴱ ᴼᴿᴵᴳᴵᴻᴬᴸ Wolfenstein" userId="215f646470bc261a" providerId="LiveId" clId="{C41516C0-783E-4BA9-ACA4-621DBEC42857}" dt="2021-02-18T16:38:31.817" v="3848" actId="20577"/>
          <ac:spMkLst>
            <pc:docMk/>
            <pc:sldMk cId="82533510" sldId="439"/>
            <ac:spMk id="10" creationId="{BE2BAC0E-F7A9-4620-8335-2C6B5A5B7CEE}"/>
          </ac:spMkLst>
        </pc:spChg>
        <pc:spChg chg="mod">
          <ac:chgData name="Siniša ᵀᴴᴱ ᴼᴿᴵᴳᴵᴻᴬᴸ Wolfenstein" userId="215f646470bc261a" providerId="LiveId" clId="{C41516C0-783E-4BA9-ACA4-621DBEC42857}" dt="2021-02-18T16:38:41.241" v="3856" actId="14100"/>
          <ac:spMkLst>
            <pc:docMk/>
            <pc:sldMk cId="82533510" sldId="439"/>
            <ac:spMk id="11" creationId="{F93387F6-0420-413B-A4F2-9E15D1A0794F}"/>
          </ac:spMkLst>
        </pc:spChg>
        <pc:spChg chg="add mod">
          <ac:chgData name="Siniša ᵀᴴᴱ ᴼᴿᴵᴳᴵᴻᴬᴸ Wolfenstein" userId="215f646470bc261a" providerId="LiveId" clId="{C41516C0-783E-4BA9-ACA4-621DBEC42857}" dt="2021-02-18T16:39:32.233" v="3903" actId="20577"/>
          <ac:spMkLst>
            <pc:docMk/>
            <pc:sldMk cId="82533510" sldId="439"/>
            <ac:spMk id="12" creationId="{DFB06421-0D81-4F91-BAB8-E11642932E0F}"/>
          </ac:spMkLst>
        </pc:spChg>
        <pc:spChg chg="mod">
          <ac:chgData name="Siniša ᵀᴴᴱ ᴼᴿᴵᴳᴵᴻᴬᴸ Wolfenstein" userId="215f646470bc261a" providerId="LiveId" clId="{C41516C0-783E-4BA9-ACA4-621DBEC42857}" dt="2021-02-18T16:39:00.086" v="3872" actId="20577"/>
          <ac:spMkLst>
            <pc:docMk/>
            <pc:sldMk cId="82533510" sldId="439"/>
            <ac:spMk id="13" creationId="{821FDD87-716F-464F-8633-8AFD50B69B14}"/>
          </ac:spMkLst>
        </pc:spChg>
        <pc:spChg chg="mod">
          <ac:chgData name="Siniša ᵀᴴᴱ ᴼᴿᴵᴳᴵᴻᴬᴸ Wolfenstein" userId="215f646470bc261a" providerId="LiveId" clId="{C41516C0-783E-4BA9-ACA4-621DBEC42857}" dt="2021-02-18T16:39:17.203" v="3890" actId="20577"/>
          <ac:spMkLst>
            <pc:docMk/>
            <pc:sldMk cId="82533510" sldId="439"/>
            <ac:spMk id="14" creationId="{ACC108D7-54F6-479A-9814-EA9CFBE9C946}"/>
          </ac:spMkLst>
        </pc:spChg>
        <pc:spChg chg="add mod">
          <ac:chgData name="Siniša ᵀᴴᴱ ᴼᴿᴵᴳᴵᴻᴬᴸ Wolfenstein" userId="215f646470bc261a" providerId="LiveId" clId="{C41516C0-783E-4BA9-ACA4-621DBEC42857}" dt="2021-02-18T16:39:42.926" v="3914" actId="20577"/>
          <ac:spMkLst>
            <pc:docMk/>
            <pc:sldMk cId="82533510" sldId="439"/>
            <ac:spMk id="15" creationId="{649D3110-A963-4801-8F28-5C016B71D272}"/>
          </ac:spMkLst>
        </pc:spChg>
        <pc:picChg chg="mod">
          <ac:chgData name="Siniša ᵀᴴᴱ ᴼᴿᴵᴳᴵᴻᴬᴸ Wolfenstein" userId="215f646470bc261a" providerId="LiveId" clId="{C41516C0-783E-4BA9-ACA4-621DBEC42857}" dt="2021-02-18T16:34:42.793" v="3686" actId="14826"/>
          <ac:picMkLst>
            <pc:docMk/>
            <pc:sldMk cId="82533510" sldId="439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2-18T16:39:23.911" v="3893" actId="1076"/>
          <ac:picMkLst>
            <pc:docMk/>
            <pc:sldMk cId="82533510" sldId="439"/>
            <ac:picMk id="3" creationId="{DCB64642-CE4F-4D9C-A92A-9A8EF9D7D4F4}"/>
          </ac:picMkLst>
        </pc:picChg>
      </pc:sldChg>
      <pc:sldChg chg="addSp modSp add modAnim">
        <pc:chgData name="Siniša ᵀᴴᴱ ᴼᴿᴵᴳᴵᴻᴬᴸ Wolfenstein" userId="215f646470bc261a" providerId="LiveId" clId="{C41516C0-783E-4BA9-ACA4-621DBEC42857}" dt="2021-02-18T16:41:41.102" v="4015" actId="20577"/>
        <pc:sldMkLst>
          <pc:docMk/>
          <pc:sldMk cId="278254242" sldId="440"/>
        </pc:sldMkLst>
        <pc:spChg chg="add mod">
          <ac:chgData name="Siniša ᵀᴴᴱ ᴼᴿᴵᴳᴵᴻᴬᴸ Wolfenstein" userId="215f646470bc261a" providerId="LiveId" clId="{C41516C0-783E-4BA9-ACA4-621DBEC42857}" dt="2021-02-18T16:40:42.983" v="3939" actId="20577"/>
          <ac:spMkLst>
            <pc:docMk/>
            <pc:sldMk cId="278254242" sldId="440"/>
            <ac:spMk id="5" creationId="{ECB90402-9555-4B60-8E39-69AFE50A80DC}"/>
          </ac:spMkLst>
        </pc:spChg>
        <pc:spChg chg="add mod">
          <ac:chgData name="Siniša ᵀᴴᴱ ᴼᴿᴵᴳᴵᴻᴬᴸ Wolfenstein" userId="215f646470bc261a" providerId="LiveId" clId="{C41516C0-783E-4BA9-ACA4-621DBEC42857}" dt="2021-02-18T16:40:56.385" v="3955" actId="20577"/>
          <ac:spMkLst>
            <pc:docMk/>
            <pc:sldMk cId="278254242" sldId="440"/>
            <ac:spMk id="6" creationId="{23412BC5-6566-4DBE-B52F-2471D6D6FF2E}"/>
          </ac:spMkLst>
        </pc:spChg>
        <pc:spChg chg="add mod">
          <ac:chgData name="Siniša ᵀᴴᴱ ᴼᴿᴵᴳᴵᴻᴬᴸ Wolfenstein" userId="215f646470bc261a" providerId="LiveId" clId="{C41516C0-783E-4BA9-ACA4-621DBEC42857}" dt="2021-02-18T16:41:04.382" v="3969" actId="20577"/>
          <ac:spMkLst>
            <pc:docMk/>
            <pc:sldMk cId="278254242" sldId="440"/>
            <ac:spMk id="7" creationId="{03776902-DB33-4E37-82B9-DD802A5F8A2D}"/>
          </ac:spMkLst>
        </pc:spChg>
        <pc:spChg chg="add mod">
          <ac:chgData name="Siniša ᵀᴴᴱ ᴼᴿᴵᴳᴵᴻᴬᴸ Wolfenstein" userId="215f646470bc261a" providerId="LiveId" clId="{C41516C0-783E-4BA9-ACA4-621DBEC42857}" dt="2021-02-18T16:41:13.671" v="3982" actId="20577"/>
          <ac:spMkLst>
            <pc:docMk/>
            <pc:sldMk cId="278254242" sldId="440"/>
            <ac:spMk id="8" creationId="{8A20E2A7-ED9C-40FA-A126-B2B5FE1C43AE}"/>
          </ac:spMkLst>
        </pc:spChg>
        <pc:spChg chg="add mod">
          <ac:chgData name="Siniša ᵀᴴᴱ ᴼᴿᴵᴳᴵᴻᴬᴸ Wolfenstein" userId="215f646470bc261a" providerId="LiveId" clId="{C41516C0-783E-4BA9-ACA4-621DBEC42857}" dt="2021-02-18T16:41:22.327" v="3992" actId="20577"/>
          <ac:spMkLst>
            <pc:docMk/>
            <pc:sldMk cId="278254242" sldId="440"/>
            <ac:spMk id="9" creationId="{AE9E7D7A-A6C6-4B07-BAC3-4B51873AAB13}"/>
          </ac:spMkLst>
        </pc:spChg>
        <pc:spChg chg="add mod">
          <ac:chgData name="Siniša ᵀᴴᴱ ᴼᴿᴵᴳᴵᴻᴬᴸ Wolfenstein" userId="215f646470bc261a" providerId="LiveId" clId="{C41516C0-783E-4BA9-ACA4-621DBEC42857}" dt="2021-02-18T16:41:29.526" v="4001" actId="20577"/>
          <ac:spMkLst>
            <pc:docMk/>
            <pc:sldMk cId="278254242" sldId="440"/>
            <ac:spMk id="10" creationId="{54A123E2-ECD2-4DF6-A516-0183A2944E49}"/>
          </ac:spMkLst>
        </pc:spChg>
        <pc:spChg chg="add mod">
          <ac:chgData name="Siniša ᵀᴴᴱ ᴼᴿᴵᴳᴵᴻᴬᴸ Wolfenstein" userId="215f646470bc261a" providerId="LiveId" clId="{C41516C0-783E-4BA9-ACA4-621DBEC42857}" dt="2021-02-18T16:41:41.102" v="4015" actId="20577"/>
          <ac:spMkLst>
            <pc:docMk/>
            <pc:sldMk cId="278254242" sldId="440"/>
            <ac:spMk id="11" creationId="{8486B640-2EF0-4302-B092-71A96B2DF3BE}"/>
          </ac:spMkLst>
        </pc:spChg>
        <pc:spChg chg="mod">
          <ac:chgData name="Siniša ᵀᴴᴱ ᴼᴿᴵᴳᴵᴻᴬᴸ Wolfenstein" userId="215f646470bc261a" providerId="LiveId" clId="{C41516C0-783E-4BA9-ACA4-621DBEC42857}" dt="2021-02-18T16:40:29.741" v="3922" actId="1076"/>
          <ac:spMkLst>
            <pc:docMk/>
            <pc:sldMk cId="278254242" sldId="440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18T16:40:30.785" v="3923" actId="1076"/>
          <ac:picMkLst>
            <pc:docMk/>
            <pc:sldMk cId="278254242" sldId="440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18T16:35:47.194" v="3701" actId="14826"/>
          <ac:picMkLst>
            <pc:docMk/>
            <pc:sldMk cId="278254242" sldId="440"/>
            <ac:picMk id="4" creationId="{1B2619D9-4F98-4A11-8FFE-57C7EB1F529A}"/>
          </ac:picMkLst>
        </pc:picChg>
      </pc:sldChg>
      <pc:sldChg chg="addSp modSp add modAnim">
        <pc:chgData name="Siniša ᵀᴴᴱ ᴼᴿᴵᴳᴵᴻᴬᴸ Wolfenstein" userId="215f646470bc261a" providerId="LiveId" clId="{C41516C0-783E-4BA9-ACA4-621DBEC42857}" dt="2021-02-18T16:45:15.263" v="4053" actId="1076"/>
        <pc:sldMkLst>
          <pc:docMk/>
          <pc:sldMk cId="3378418007" sldId="441"/>
        </pc:sldMkLst>
        <pc:spChg chg="add mod">
          <ac:chgData name="Siniša ᵀᴴᴱ ᴼᴿᴵᴳᴵᴻᴬᴸ Wolfenstein" userId="215f646470bc261a" providerId="LiveId" clId="{C41516C0-783E-4BA9-ACA4-621DBEC42857}" dt="2021-02-18T16:42:45.550" v="4029" actId="1035"/>
          <ac:spMkLst>
            <pc:docMk/>
            <pc:sldMk cId="3378418007" sldId="441"/>
            <ac:spMk id="5" creationId="{A58F67EE-B6B2-41B0-A582-6B2C3B7476D6}"/>
          </ac:spMkLst>
        </pc:spChg>
        <pc:spChg chg="add mod">
          <ac:chgData name="Siniša ᵀᴴᴱ ᴼᴿᴵᴳᴵᴻᴬᴸ Wolfenstein" userId="215f646470bc261a" providerId="LiveId" clId="{C41516C0-783E-4BA9-ACA4-621DBEC42857}" dt="2021-02-18T16:45:11.062" v="4052" actId="1076"/>
          <ac:spMkLst>
            <pc:docMk/>
            <pc:sldMk cId="3378418007" sldId="441"/>
            <ac:spMk id="6" creationId="{26A3C224-08E0-470F-9CAF-EA1C6D19FC2F}"/>
          </ac:spMkLst>
        </pc:spChg>
        <pc:spChg chg="add mod">
          <ac:chgData name="Siniša ᵀᴴᴱ ᴼᴿᴵᴳᴵᴻᴬᴸ Wolfenstein" userId="215f646470bc261a" providerId="LiveId" clId="{C41516C0-783E-4BA9-ACA4-621DBEC42857}" dt="2021-02-18T16:43:16.736" v="4036" actId="1076"/>
          <ac:spMkLst>
            <pc:docMk/>
            <pc:sldMk cId="3378418007" sldId="441"/>
            <ac:spMk id="7" creationId="{E81A9E5F-6273-47E2-AC94-519E6367F423}"/>
          </ac:spMkLst>
        </pc:spChg>
        <pc:spChg chg="add mod">
          <ac:chgData name="Siniša ᵀᴴᴱ ᴼᴿᴵᴳᴵᴻᴬᴸ Wolfenstein" userId="215f646470bc261a" providerId="LiveId" clId="{C41516C0-783E-4BA9-ACA4-621DBEC42857}" dt="2021-02-18T16:45:15.263" v="4053" actId="1076"/>
          <ac:spMkLst>
            <pc:docMk/>
            <pc:sldMk cId="3378418007" sldId="441"/>
            <ac:spMk id="8" creationId="{7CC80FFD-EA96-46DA-A8D3-55A092377EE4}"/>
          </ac:spMkLst>
        </pc:spChg>
        <pc:spChg chg="add mod">
          <ac:chgData name="Siniša ᵀᴴᴱ ᴼᴿᴵᴳᴵᴻᴬᴸ Wolfenstein" userId="215f646470bc261a" providerId="LiveId" clId="{C41516C0-783E-4BA9-ACA4-621DBEC42857}" dt="2021-02-18T16:43:42.575" v="4044" actId="1076"/>
          <ac:spMkLst>
            <pc:docMk/>
            <pc:sldMk cId="3378418007" sldId="441"/>
            <ac:spMk id="9" creationId="{7B7BF197-1771-4E6B-8431-EE504498E9FA}"/>
          </ac:spMkLst>
        </pc:spChg>
        <pc:spChg chg="add mod">
          <ac:chgData name="Siniša ᵀᴴᴱ ᴼᴿᴵᴳᴵᴻᴬᴸ Wolfenstein" userId="215f646470bc261a" providerId="LiveId" clId="{C41516C0-783E-4BA9-ACA4-621DBEC42857}" dt="2021-02-18T16:43:50.211" v="4047" actId="1076"/>
          <ac:spMkLst>
            <pc:docMk/>
            <pc:sldMk cId="3378418007" sldId="441"/>
            <ac:spMk id="10" creationId="{0D6AD6F9-FE5E-44E2-B7D5-17E9A4B0A48C}"/>
          </ac:spMkLst>
        </pc:spChg>
        <pc:spChg chg="mod">
          <ac:chgData name="Siniša ᵀᴴᴱ ᴼᴿᴵᴳᴵᴻᴬᴸ Wolfenstein" userId="215f646470bc261a" providerId="LiveId" clId="{C41516C0-783E-4BA9-ACA4-621DBEC42857}" dt="2021-02-18T16:42:16.891" v="4020" actId="1076"/>
          <ac:spMkLst>
            <pc:docMk/>
            <pc:sldMk cId="3378418007" sldId="441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18T16:43:38.525" v="4043" actId="1076"/>
          <ac:picMkLst>
            <pc:docMk/>
            <pc:sldMk cId="3378418007" sldId="441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18T16:35:52.756" v="3702" actId="14826"/>
          <ac:picMkLst>
            <pc:docMk/>
            <pc:sldMk cId="3378418007" sldId="441"/>
            <ac:picMk id="4" creationId="{1B2619D9-4F98-4A11-8FFE-57C7EB1F529A}"/>
          </ac:picMkLst>
        </pc:picChg>
      </pc:sldChg>
      <pc:sldChg chg="add del">
        <pc:chgData name="Siniša ᵀᴴᴱ ᴼᴿᴵᴳᴵᴻᴬᴸ Wolfenstein" userId="215f646470bc261a" providerId="LiveId" clId="{C41516C0-783E-4BA9-ACA4-621DBEC42857}" dt="2021-02-18T16:35:29.007" v="3692" actId="2696"/>
        <pc:sldMkLst>
          <pc:docMk/>
          <pc:sldMk cId="1286866183" sldId="4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e-sfera.hr/dodatni-digitalni-sadrzaji/60588585-6c92-45eb-9214-dc9545e4a383/assets/audio/26__unit_05_lesson_3_-_a_visit_to_the_country_-_part_3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1268/611/883" TargetMode="External"/><Relationship Id="rId5" Type="http://schemas.openxmlformats.org/officeDocument/2006/relationships/hyperlink" Target="https://learningapps.org/watch?v=p4saqz62j20" TargetMode="External"/><Relationship Id="rId4" Type="http://schemas.openxmlformats.org/officeDocument/2006/relationships/hyperlink" Target="https://view.genial.ly/5c6a77945d0e4e575e09e8c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0588585-6c92-45eb-9214-dc9545e4a383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e-sfera.hr/dodatni-digitalni-sadrzaji/60588585-6c92-45eb-9214-dc9545e4a383/assets/audio/25__unit_05_lesson_3_-_a_visit_to_the_country_-_part_1_1.mp3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11188831" TargetMode="External"/><Relationship Id="rId4" Type="http://schemas.openxmlformats.org/officeDocument/2006/relationships/hyperlink" Target="https://view.genial.ly/5c6a77945d0e4e575e09e8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Healthy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and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green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</a:rPr>
              <a:t>Live </a:t>
            </a:r>
            <a:r>
              <a:rPr lang="hr-HR" sz="4400" dirty="0" err="1">
                <a:ea typeface="Cambria" panose="02040503050406030204" pitchFamily="18" charset="0"/>
              </a:rPr>
              <a:t>smarter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" y="-6086"/>
            <a:ext cx="5123422" cy="68579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66559" y="5155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8" y="2425047"/>
            <a:ext cx="10912784" cy="25735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BE2BAC0E-F7A9-4620-8335-2C6B5A5B7CEE}"/>
              </a:ext>
            </a:extLst>
          </p:cNvPr>
          <p:cNvSpPr txBox="1">
            <a:spLocks/>
          </p:cNvSpPr>
          <p:nvPr/>
        </p:nvSpPr>
        <p:spPr>
          <a:xfrm>
            <a:off x="2599923" y="3368632"/>
            <a:ext cx="4972834" cy="3259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93387F6-0420-413B-A4F2-9E15D1A0794F}"/>
              </a:ext>
            </a:extLst>
          </p:cNvPr>
          <p:cNvSpPr txBox="1">
            <a:spLocks/>
          </p:cNvSpPr>
          <p:nvPr/>
        </p:nvSpPr>
        <p:spPr>
          <a:xfrm>
            <a:off x="2599923" y="3791563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AB12919-BD54-4B25-AAFB-18551C576F93}"/>
              </a:ext>
            </a:extLst>
          </p:cNvPr>
          <p:cNvSpPr txBox="1">
            <a:spLocks/>
          </p:cNvSpPr>
          <p:nvPr/>
        </p:nvSpPr>
        <p:spPr>
          <a:xfrm>
            <a:off x="2586419" y="4138984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821FDD87-716F-464F-8633-8AFD50B69B14}"/>
              </a:ext>
            </a:extLst>
          </p:cNvPr>
          <p:cNvSpPr txBox="1">
            <a:spLocks/>
          </p:cNvSpPr>
          <p:nvPr/>
        </p:nvSpPr>
        <p:spPr>
          <a:xfrm>
            <a:off x="8347916" y="4121655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CC108D7-54F6-479A-9814-EA9CFBE9C946}"/>
              </a:ext>
            </a:extLst>
          </p:cNvPr>
          <p:cNvSpPr txBox="1">
            <a:spLocks/>
          </p:cNvSpPr>
          <p:nvPr/>
        </p:nvSpPr>
        <p:spPr>
          <a:xfrm>
            <a:off x="2586419" y="4515188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  <p:bldP spid="11" grpId="0" build="p"/>
      <p:bldP spid="9" grpId="0" build="p"/>
      <p:bldP spid="13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" y="1118"/>
            <a:ext cx="5109882" cy="684359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3" y="1034352"/>
            <a:ext cx="10012484" cy="57086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38DACB1-70A7-41FE-B6E8-FB92DC61FC0E}"/>
              </a:ext>
            </a:extLst>
          </p:cNvPr>
          <p:cNvSpPr txBox="1">
            <a:spLocks/>
          </p:cNvSpPr>
          <p:nvPr/>
        </p:nvSpPr>
        <p:spPr>
          <a:xfrm>
            <a:off x="4396472" y="2530850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a </a:t>
            </a:r>
            <a:r>
              <a:rPr lang="hr-HR" sz="2100" i="1" dirty="0" err="1">
                <a:solidFill>
                  <a:srgbClr val="FF0000"/>
                </a:solidFill>
              </a:rPr>
              <a:t>lot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of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7E09E42-3A1D-4734-8DA2-15959EB811D8}"/>
              </a:ext>
            </a:extLst>
          </p:cNvPr>
          <p:cNvSpPr txBox="1">
            <a:spLocks/>
          </p:cNvSpPr>
          <p:nvPr/>
        </p:nvSpPr>
        <p:spPr>
          <a:xfrm>
            <a:off x="6724163" y="2537353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much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BBC72BE1-231E-40BB-AA33-F1D936FB82E1}"/>
              </a:ext>
            </a:extLst>
          </p:cNvPr>
          <p:cNvSpPr txBox="1">
            <a:spLocks/>
          </p:cNvSpPr>
          <p:nvPr/>
        </p:nvSpPr>
        <p:spPr>
          <a:xfrm>
            <a:off x="3703748" y="2888658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a </a:t>
            </a:r>
            <a:r>
              <a:rPr lang="hr-HR" sz="2100" i="1" dirty="0" err="1">
                <a:solidFill>
                  <a:srgbClr val="FF0000"/>
                </a:solidFill>
              </a:rPr>
              <a:t>lot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of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96351C35-E36C-4D09-8977-EC884B8AAAD2}"/>
              </a:ext>
            </a:extLst>
          </p:cNvPr>
          <p:cNvSpPr txBox="1">
            <a:spLocks/>
          </p:cNvSpPr>
          <p:nvPr/>
        </p:nvSpPr>
        <p:spPr>
          <a:xfrm>
            <a:off x="3973055" y="3198194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any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66DCC439-1574-44B0-ACA2-AAF49A920AA0}"/>
              </a:ext>
            </a:extLst>
          </p:cNvPr>
          <p:cNvSpPr txBox="1">
            <a:spLocks/>
          </p:cNvSpPr>
          <p:nvPr/>
        </p:nvSpPr>
        <p:spPr>
          <a:xfrm>
            <a:off x="5403600" y="3551066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some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4657E668-6F33-4963-9E03-E6BCB097D30F}"/>
              </a:ext>
            </a:extLst>
          </p:cNvPr>
          <p:cNvSpPr txBox="1">
            <a:spLocks/>
          </p:cNvSpPr>
          <p:nvPr/>
        </p:nvSpPr>
        <p:spPr>
          <a:xfrm>
            <a:off x="8468657" y="3551066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any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09115481-31DA-4B4F-B475-704B0ADBF955}"/>
              </a:ext>
            </a:extLst>
          </p:cNvPr>
          <p:cNvSpPr txBox="1">
            <a:spLocks/>
          </p:cNvSpPr>
          <p:nvPr/>
        </p:nvSpPr>
        <p:spPr>
          <a:xfrm>
            <a:off x="5886219" y="3884902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much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81A40BB7-3D6F-48C1-89E9-DF3CD9478F8B}"/>
              </a:ext>
            </a:extLst>
          </p:cNvPr>
          <p:cNvSpPr txBox="1">
            <a:spLocks/>
          </p:cNvSpPr>
          <p:nvPr/>
        </p:nvSpPr>
        <p:spPr>
          <a:xfrm>
            <a:off x="5820916" y="4251885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any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11B259CC-268F-436C-B04C-D6DFAF699ABE}"/>
              </a:ext>
            </a:extLst>
          </p:cNvPr>
          <p:cNvSpPr txBox="1">
            <a:spLocks/>
          </p:cNvSpPr>
          <p:nvPr/>
        </p:nvSpPr>
        <p:spPr>
          <a:xfrm>
            <a:off x="8997582" y="4251885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 some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9395E253-E090-4E6A-9C36-CD8CA7C6AC33}"/>
              </a:ext>
            </a:extLst>
          </p:cNvPr>
          <p:cNvSpPr txBox="1">
            <a:spLocks/>
          </p:cNvSpPr>
          <p:nvPr/>
        </p:nvSpPr>
        <p:spPr>
          <a:xfrm>
            <a:off x="3663671" y="4557148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many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E106732D-74EE-49DF-951B-4830EA0A8A7D}"/>
              </a:ext>
            </a:extLst>
          </p:cNvPr>
          <p:cNvSpPr txBox="1">
            <a:spLocks/>
          </p:cNvSpPr>
          <p:nvPr/>
        </p:nvSpPr>
        <p:spPr>
          <a:xfrm>
            <a:off x="7232396" y="4557148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much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D56DA939-3C87-42E6-AF12-2D31925763E2}"/>
              </a:ext>
            </a:extLst>
          </p:cNvPr>
          <p:cNvSpPr txBox="1">
            <a:spLocks/>
          </p:cNvSpPr>
          <p:nvPr/>
        </p:nvSpPr>
        <p:spPr>
          <a:xfrm>
            <a:off x="4223626" y="5260354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many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83CC0E11-8135-4AEF-A83A-6CF2B6026CBC}"/>
              </a:ext>
            </a:extLst>
          </p:cNvPr>
          <p:cNvSpPr txBox="1">
            <a:spLocks/>
          </p:cNvSpPr>
          <p:nvPr/>
        </p:nvSpPr>
        <p:spPr>
          <a:xfrm>
            <a:off x="8770143" y="5246927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some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2E02B38F-3480-403F-8DE6-8B6F1E681E88}"/>
              </a:ext>
            </a:extLst>
          </p:cNvPr>
          <p:cNvSpPr txBox="1">
            <a:spLocks/>
          </p:cNvSpPr>
          <p:nvPr/>
        </p:nvSpPr>
        <p:spPr>
          <a:xfrm>
            <a:off x="5807611" y="5595176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much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1B7B29A7-2581-4CA0-B200-BBFF1B5C0948}"/>
              </a:ext>
            </a:extLst>
          </p:cNvPr>
          <p:cNvSpPr txBox="1">
            <a:spLocks/>
          </p:cNvSpPr>
          <p:nvPr/>
        </p:nvSpPr>
        <p:spPr>
          <a:xfrm>
            <a:off x="5164490" y="5940637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much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524"/>
            <a:ext cx="5134275" cy="68725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3" y="310328"/>
            <a:ext cx="10026890" cy="51161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98998" y="5402975"/>
            <a:ext cx="6993002" cy="734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hr-HR" sz="2000" b="1" dirty="0"/>
            </a:br>
            <a:endParaRPr lang="hr-HR" sz="1400" i="1" dirty="0"/>
          </a:p>
          <a:p>
            <a:pPr marL="0" indent="0">
              <a:buNone/>
            </a:pPr>
            <a:r>
              <a:rPr lang="hr-HR" sz="1400" i="1" dirty="0">
                <a:hlinkClick r:id="rId6"/>
              </a:rPr>
              <a:t>https://www.e-sfera.hr/dodatni-digitalni-sadrzaji/60588585-6c92-45eb-9214-dc9545e4a383/assets/audio/26__unit_05_lesson_3_-_a_visit_to_the_country_-_part_3.mp3</a:t>
            </a:r>
            <a:endParaRPr lang="hr-HR" sz="14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DFA6BDFB-FC0C-47B1-8F1B-C771B887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82" y="2807657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idi izvornu sliku">
            <a:extLst>
              <a:ext uri="{FF2B5EF4-FFF2-40B4-BE49-F238E27FC236}">
                <a16:creationId xmlns:a16="http://schemas.microsoft.com/office/drawing/2014/main" id="{22920AE8-2F30-49EB-9A6F-79DD516A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82" y="2173722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idi izvornu sliku">
            <a:extLst>
              <a:ext uri="{FF2B5EF4-FFF2-40B4-BE49-F238E27FC236}">
                <a16:creationId xmlns:a16="http://schemas.microsoft.com/office/drawing/2014/main" id="{1B2329BD-A0EE-44E8-ADA4-05D0A37F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75" y="2126316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idi izvornu sliku">
            <a:extLst>
              <a:ext uri="{FF2B5EF4-FFF2-40B4-BE49-F238E27FC236}">
                <a16:creationId xmlns:a16="http://schemas.microsoft.com/office/drawing/2014/main" id="{047BD36C-B441-451D-BB1F-25EB9BCB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92" y="2987845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idi izvornu sliku">
            <a:extLst>
              <a:ext uri="{FF2B5EF4-FFF2-40B4-BE49-F238E27FC236}">
                <a16:creationId xmlns:a16="http://schemas.microsoft.com/office/drawing/2014/main" id="{12537FCE-3FED-45A2-9B80-5C71E51D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76" y="3758521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idi izvornu sliku">
            <a:extLst>
              <a:ext uri="{FF2B5EF4-FFF2-40B4-BE49-F238E27FC236}">
                <a16:creationId xmlns:a16="http://schemas.microsoft.com/office/drawing/2014/main" id="{039CBB3E-318D-43FB-87DB-D5F8A1F6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44" y="2173721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idi izvornu sliku">
            <a:extLst>
              <a:ext uri="{FF2B5EF4-FFF2-40B4-BE49-F238E27FC236}">
                <a16:creationId xmlns:a16="http://schemas.microsoft.com/office/drawing/2014/main" id="{58D95972-3D7D-4888-9955-7370FE58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81" y="3681655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idi izvornu sliku">
            <a:extLst>
              <a:ext uri="{FF2B5EF4-FFF2-40B4-BE49-F238E27FC236}">
                <a16:creationId xmlns:a16="http://schemas.microsoft.com/office/drawing/2014/main" id="{2C93298C-57DA-4C7C-B8B9-75A29219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17" y="2117011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idi izvornu sliku">
            <a:extLst>
              <a:ext uri="{FF2B5EF4-FFF2-40B4-BE49-F238E27FC236}">
                <a16:creationId xmlns:a16="http://schemas.microsoft.com/office/drawing/2014/main" id="{A8C98216-FC74-433B-A3C2-3D6597FA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40" y="3708721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idi izvornu sliku">
            <a:extLst>
              <a:ext uri="{FF2B5EF4-FFF2-40B4-BE49-F238E27FC236}">
                <a16:creationId xmlns:a16="http://schemas.microsoft.com/office/drawing/2014/main" id="{1BAD4793-AD68-4ABD-B660-A322161F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19" y="3708720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idi izvornu sliku">
            <a:extLst>
              <a:ext uri="{FF2B5EF4-FFF2-40B4-BE49-F238E27FC236}">
                <a16:creationId xmlns:a16="http://schemas.microsoft.com/office/drawing/2014/main" id="{2F7712A4-99A0-4FBA-BEB9-855B0E0B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60" y="3758521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idi izvornu sliku">
            <a:extLst>
              <a:ext uri="{FF2B5EF4-FFF2-40B4-BE49-F238E27FC236}">
                <a16:creationId xmlns:a16="http://schemas.microsoft.com/office/drawing/2014/main" id="{0C844106-57E2-49A9-A944-7B9BF345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19" y="2987844"/>
            <a:ext cx="670831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6_20_Live_smarter_02">
            <a:hlinkClick r:id="" action="ppaction://media"/>
            <a:extLst>
              <a:ext uri="{FF2B5EF4-FFF2-40B4-BE49-F238E27FC236}">
                <a16:creationId xmlns:a16="http://schemas.microsoft.com/office/drawing/2014/main" id="{DB1A8BDB-4FCD-47D3-8906-0907C8F14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70672" y="5402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" y="3177"/>
            <a:ext cx="5109882" cy="683947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47" y="820601"/>
            <a:ext cx="6831313" cy="274630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12697F7-0F03-4EDD-A6BC-501E27AB41B2}"/>
              </a:ext>
            </a:extLst>
          </p:cNvPr>
          <p:cNvSpPr txBox="1">
            <a:spLocks/>
          </p:cNvSpPr>
          <p:nvPr/>
        </p:nvSpPr>
        <p:spPr>
          <a:xfrm>
            <a:off x="8226696" y="1780395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9362E009-29EE-4611-817A-754048B5311B}"/>
              </a:ext>
            </a:extLst>
          </p:cNvPr>
          <p:cNvSpPr txBox="1">
            <a:spLocks/>
          </p:cNvSpPr>
          <p:nvPr/>
        </p:nvSpPr>
        <p:spPr>
          <a:xfrm>
            <a:off x="8226696" y="3049517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2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90519315-837B-4272-89DE-0A7F760009CD}"/>
              </a:ext>
            </a:extLst>
          </p:cNvPr>
          <p:cNvSpPr txBox="1">
            <a:spLocks/>
          </p:cNvSpPr>
          <p:nvPr/>
        </p:nvSpPr>
        <p:spPr>
          <a:xfrm>
            <a:off x="8226696" y="1337803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3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635784F0-0CB3-4D0A-A612-8D58BE37A477}"/>
              </a:ext>
            </a:extLst>
          </p:cNvPr>
          <p:cNvSpPr txBox="1">
            <a:spLocks/>
          </p:cNvSpPr>
          <p:nvPr/>
        </p:nvSpPr>
        <p:spPr>
          <a:xfrm>
            <a:off x="8226696" y="2177012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4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C35FD64D-650D-465A-90CD-A77029113AF0}"/>
              </a:ext>
            </a:extLst>
          </p:cNvPr>
          <p:cNvSpPr txBox="1">
            <a:spLocks/>
          </p:cNvSpPr>
          <p:nvPr/>
        </p:nvSpPr>
        <p:spPr>
          <a:xfrm>
            <a:off x="8226696" y="2613265"/>
            <a:ext cx="594214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5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1F4DBE06-9968-4662-A7A3-36221B25EC89}"/>
              </a:ext>
            </a:extLst>
          </p:cNvPr>
          <p:cNvSpPr txBox="1">
            <a:spLocks/>
          </p:cNvSpPr>
          <p:nvPr/>
        </p:nvSpPr>
        <p:spPr>
          <a:xfrm>
            <a:off x="5198998" y="3882387"/>
            <a:ext cx="6993002" cy="902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is for</a:t>
            </a:r>
            <a:r>
              <a:rPr lang="hr-HR" sz="2000" b="1" dirty="0"/>
              <a:t> </a:t>
            </a:r>
            <a:r>
              <a:rPr lang="en-US" sz="2000" b="1" dirty="0"/>
              <a:t>dinner?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Who is helping with the barbecue?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does grandpa usually use for the dip?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does Alice have to pick in the garden?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does she do with the tomatoes?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</a:t>
            </a:r>
            <a:r>
              <a:rPr lang="hr-HR" sz="2000" b="1" dirty="0"/>
              <a:t> </a:t>
            </a:r>
            <a:r>
              <a:rPr lang="en-US" sz="2000" b="1" dirty="0"/>
              <a:t>does she do with the cucumbers?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0562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" y="-6086"/>
            <a:ext cx="5121390" cy="68579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846067" y="198721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94" y="1327759"/>
            <a:ext cx="9993555" cy="53094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BE2BAC0E-F7A9-4620-8335-2C6B5A5B7CEE}"/>
              </a:ext>
            </a:extLst>
          </p:cNvPr>
          <p:cNvSpPr txBox="1">
            <a:spLocks/>
          </p:cNvSpPr>
          <p:nvPr/>
        </p:nvSpPr>
        <p:spPr>
          <a:xfrm>
            <a:off x="3969296" y="2679003"/>
            <a:ext cx="4972834" cy="3259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longer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93387F6-0420-413B-A4F2-9E15D1A0794F}"/>
              </a:ext>
            </a:extLst>
          </p:cNvPr>
          <p:cNvSpPr txBox="1">
            <a:spLocks/>
          </p:cNvSpPr>
          <p:nvPr/>
        </p:nvSpPr>
        <p:spPr>
          <a:xfrm>
            <a:off x="3901800" y="3213261"/>
            <a:ext cx="1521969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better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AB12919-BD54-4B25-AAFB-18551C576F93}"/>
              </a:ext>
            </a:extLst>
          </p:cNvPr>
          <p:cNvSpPr txBox="1">
            <a:spLocks/>
          </p:cNvSpPr>
          <p:nvPr/>
        </p:nvSpPr>
        <p:spPr>
          <a:xfrm>
            <a:off x="3880906" y="3740388"/>
            <a:ext cx="2034183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worse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821FDD87-716F-464F-8633-8AFD50B69B14}"/>
              </a:ext>
            </a:extLst>
          </p:cNvPr>
          <p:cNvSpPr txBox="1">
            <a:spLocks/>
          </p:cNvSpPr>
          <p:nvPr/>
        </p:nvSpPr>
        <p:spPr>
          <a:xfrm>
            <a:off x="3733057" y="4238757"/>
            <a:ext cx="169071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smarter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CC108D7-54F6-479A-9814-EA9CFBE9C946}"/>
              </a:ext>
            </a:extLst>
          </p:cNvPr>
          <p:cNvSpPr txBox="1">
            <a:spLocks/>
          </p:cNvSpPr>
          <p:nvPr/>
        </p:nvSpPr>
        <p:spPr>
          <a:xfrm>
            <a:off x="4081023" y="4752766"/>
            <a:ext cx="2034183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more </a:t>
            </a:r>
            <a:r>
              <a:rPr lang="hr-HR" sz="2100" i="1" dirty="0" err="1">
                <a:solidFill>
                  <a:srgbClr val="FF0000"/>
                </a:solidFill>
              </a:rPr>
              <a:t>popular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FB06421-0D81-4F91-BAB8-E11642932E0F}"/>
              </a:ext>
            </a:extLst>
          </p:cNvPr>
          <p:cNvSpPr txBox="1">
            <a:spLocks/>
          </p:cNvSpPr>
          <p:nvPr/>
        </p:nvSpPr>
        <p:spPr>
          <a:xfrm>
            <a:off x="6329197" y="5270156"/>
            <a:ext cx="2034183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more </a:t>
            </a:r>
            <a:r>
              <a:rPr lang="hr-HR" sz="2100" i="1" dirty="0" err="1">
                <a:solidFill>
                  <a:srgbClr val="FF0000"/>
                </a:solidFill>
              </a:rPr>
              <a:t>delicious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49D3110-A963-4801-8F28-5C016B71D272}"/>
              </a:ext>
            </a:extLst>
          </p:cNvPr>
          <p:cNvSpPr txBox="1">
            <a:spLocks/>
          </p:cNvSpPr>
          <p:nvPr/>
        </p:nvSpPr>
        <p:spPr>
          <a:xfrm>
            <a:off x="5423768" y="6141889"/>
            <a:ext cx="2034183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more </a:t>
            </a:r>
            <a:r>
              <a:rPr lang="hr-HR" sz="2100" i="1" dirty="0" err="1">
                <a:solidFill>
                  <a:srgbClr val="FF0000"/>
                </a:solidFill>
              </a:rPr>
              <a:t>expensive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  <p:bldP spid="11" grpId="0" build="p"/>
      <p:bldP spid="9" grpId="0" build="p"/>
      <p:bldP spid="13" grpId="0" build="p"/>
      <p:bldP spid="14" grpId="0" build="p"/>
      <p:bldP spid="12" grpId="0" build="p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" y="6333"/>
            <a:ext cx="5108620" cy="684190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4" y="1403085"/>
            <a:ext cx="11694052" cy="478820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CB90402-9555-4B60-8E39-69AFE50A80DC}"/>
              </a:ext>
            </a:extLst>
          </p:cNvPr>
          <p:cNvSpPr txBox="1">
            <a:spLocks/>
          </p:cNvSpPr>
          <p:nvPr/>
        </p:nvSpPr>
        <p:spPr>
          <a:xfrm>
            <a:off x="2084641" y="2855934"/>
            <a:ext cx="292689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best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3412BC5-6566-4DBE-B52F-2471D6D6FF2E}"/>
              </a:ext>
            </a:extLst>
          </p:cNvPr>
          <p:cNvSpPr txBox="1">
            <a:spLocks/>
          </p:cNvSpPr>
          <p:nvPr/>
        </p:nvSpPr>
        <p:spPr>
          <a:xfrm>
            <a:off x="2084641" y="3335746"/>
            <a:ext cx="292689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most </a:t>
            </a:r>
            <a:r>
              <a:rPr lang="hr-HR" sz="2100" i="1" dirty="0" err="1">
                <a:solidFill>
                  <a:srgbClr val="FF0000"/>
                </a:solidFill>
              </a:rPr>
              <a:t>famous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3776902-DB33-4E37-82B9-DD802A5F8A2D}"/>
              </a:ext>
            </a:extLst>
          </p:cNvPr>
          <p:cNvSpPr txBox="1">
            <a:spLocks/>
          </p:cNvSpPr>
          <p:nvPr/>
        </p:nvSpPr>
        <p:spPr>
          <a:xfrm>
            <a:off x="2084640" y="3797189"/>
            <a:ext cx="292689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most </a:t>
            </a:r>
            <a:r>
              <a:rPr lang="hr-HR" sz="2100" i="1" dirty="0" err="1">
                <a:solidFill>
                  <a:srgbClr val="FF0000"/>
                </a:solidFill>
              </a:rPr>
              <a:t>popular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A20E2A7-ED9C-40FA-A126-B2B5FE1C43AE}"/>
              </a:ext>
            </a:extLst>
          </p:cNvPr>
          <p:cNvSpPr txBox="1">
            <a:spLocks/>
          </p:cNvSpPr>
          <p:nvPr/>
        </p:nvSpPr>
        <p:spPr>
          <a:xfrm>
            <a:off x="2084640" y="4252686"/>
            <a:ext cx="292689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worst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E9E7D7A-A6C6-4B07-BAC3-4B51873AAB13}"/>
              </a:ext>
            </a:extLst>
          </p:cNvPr>
          <p:cNvSpPr txBox="1">
            <a:spLocks/>
          </p:cNvSpPr>
          <p:nvPr/>
        </p:nvSpPr>
        <p:spPr>
          <a:xfrm>
            <a:off x="2084640" y="4738444"/>
            <a:ext cx="292689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cheapest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54A123E2-ECD2-4DF6-A516-0183A2944E49}"/>
              </a:ext>
            </a:extLst>
          </p:cNvPr>
          <p:cNvSpPr txBox="1">
            <a:spLocks/>
          </p:cNvSpPr>
          <p:nvPr/>
        </p:nvSpPr>
        <p:spPr>
          <a:xfrm>
            <a:off x="2084640" y="5193941"/>
            <a:ext cx="292689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largest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486B640-2EF0-4302-B092-71A96B2DF3BE}"/>
              </a:ext>
            </a:extLst>
          </p:cNvPr>
          <p:cNvSpPr txBox="1">
            <a:spLocks/>
          </p:cNvSpPr>
          <p:nvPr/>
        </p:nvSpPr>
        <p:spPr>
          <a:xfrm>
            <a:off x="2084640" y="5649438"/>
            <a:ext cx="2926891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most </a:t>
            </a:r>
            <a:r>
              <a:rPr lang="hr-HR" sz="2100" i="1" dirty="0" err="1">
                <a:solidFill>
                  <a:srgbClr val="FF0000"/>
                </a:solidFill>
              </a:rPr>
              <a:t>unusual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" y="6333"/>
            <a:ext cx="5108620" cy="684190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5" y="2116900"/>
            <a:ext cx="8980652" cy="346129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58F67EE-B6B2-41B0-A582-6B2C3B7476D6}"/>
              </a:ext>
            </a:extLst>
          </p:cNvPr>
          <p:cNvSpPr txBox="1">
            <a:spLocks/>
          </p:cNvSpPr>
          <p:nvPr/>
        </p:nvSpPr>
        <p:spPr>
          <a:xfrm>
            <a:off x="7291748" y="5010700"/>
            <a:ext cx="725447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2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6A3C224-08E0-470F-9CAF-EA1C6D19FC2F}"/>
              </a:ext>
            </a:extLst>
          </p:cNvPr>
          <p:cNvSpPr txBox="1">
            <a:spLocks/>
          </p:cNvSpPr>
          <p:nvPr/>
        </p:nvSpPr>
        <p:spPr>
          <a:xfrm>
            <a:off x="7113455" y="3877082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3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81A9E5F-6273-47E2-AC94-519E6367F423}"/>
              </a:ext>
            </a:extLst>
          </p:cNvPr>
          <p:cNvSpPr txBox="1">
            <a:spLocks/>
          </p:cNvSpPr>
          <p:nvPr/>
        </p:nvSpPr>
        <p:spPr>
          <a:xfrm>
            <a:off x="7067305" y="4622259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4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7CC80FFD-EA96-46DA-A8D3-55A092377EE4}"/>
              </a:ext>
            </a:extLst>
          </p:cNvPr>
          <p:cNvSpPr txBox="1">
            <a:spLocks/>
          </p:cNvSpPr>
          <p:nvPr/>
        </p:nvSpPr>
        <p:spPr>
          <a:xfrm>
            <a:off x="7067305" y="4248800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5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B7BF197-1771-4E6B-8431-EE504498E9FA}"/>
              </a:ext>
            </a:extLst>
          </p:cNvPr>
          <p:cNvSpPr txBox="1">
            <a:spLocks/>
          </p:cNvSpPr>
          <p:nvPr/>
        </p:nvSpPr>
        <p:spPr>
          <a:xfrm>
            <a:off x="7115770" y="3114287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6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0D6AD6F9-FE5E-44E2-B7D5-17E9A4B0A48C}"/>
              </a:ext>
            </a:extLst>
          </p:cNvPr>
          <p:cNvSpPr txBox="1">
            <a:spLocks/>
          </p:cNvSpPr>
          <p:nvPr/>
        </p:nvSpPr>
        <p:spPr>
          <a:xfrm>
            <a:off x="7142461" y="2738296"/>
            <a:ext cx="1077402" cy="51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7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27974" y="175638"/>
            <a:ext cx="5123397" cy="6735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do like</a:t>
            </a:r>
            <a:r>
              <a:rPr lang="hr-HR" sz="2000" b="1" dirty="0"/>
              <a:t> </a:t>
            </a:r>
            <a:r>
              <a:rPr lang="en-US" sz="2000" b="1" dirty="0"/>
              <a:t>eating? </a:t>
            </a:r>
            <a:br>
              <a:rPr lang="hr-HR" sz="2000" b="1" dirty="0"/>
            </a:br>
            <a:r>
              <a:rPr lang="en-US" sz="2000" b="1" dirty="0"/>
              <a:t>What do you like drink</a:t>
            </a:r>
            <a:r>
              <a:rPr lang="hr-HR" sz="2000" b="1" dirty="0" err="1"/>
              <a:t>ing</a:t>
            </a:r>
            <a:r>
              <a:rPr lang="en-US" sz="2000" b="1" dirty="0"/>
              <a:t>?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en-US" sz="2000" b="1" dirty="0"/>
              <a:t>Which</a:t>
            </a:r>
            <a:r>
              <a:rPr lang="hr-HR" sz="2000" b="1" dirty="0"/>
              <a:t> </a:t>
            </a:r>
            <a:r>
              <a:rPr lang="en-US" sz="2000" b="1" dirty="0"/>
              <a:t>fruit is your </a:t>
            </a:r>
            <a:r>
              <a:rPr lang="en-US" sz="2000" b="1" dirty="0" err="1"/>
              <a:t>favourite</a:t>
            </a:r>
            <a:r>
              <a:rPr lang="en-US" sz="2000" b="1" dirty="0"/>
              <a:t>? </a:t>
            </a:r>
            <a:br>
              <a:rPr lang="hr-HR" sz="2000" b="1" dirty="0"/>
            </a:br>
            <a:r>
              <a:rPr lang="en-US" sz="2000" b="1" dirty="0"/>
              <a:t>Which vegetables don’t</a:t>
            </a:r>
            <a:r>
              <a:rPr lang="hr-HR" sz="2000" b="1" dirty="0"/>
              <a:t> </a:t>
            </a:r>
            <a:r>
              <a:rPr lang="en-US" sz="2000" b="1" dirty="0"/>
              <a:t>you like? </a:t>
            </a:r>
            <a:br>
              <a:rPr lang="hr-HR" sz="2000" b="1" dirty="0"/>
            </a:br>
            <a:r>
              <a:rPr lang="en-US" sz="2000" b="1" dirty="0"/>
              <a:t>Can you name five different kinds</a:t>
            </a:r>
            <a:r>
              <a:rPr lang="hr-HR" sz="2000" b="1" dirty="0"/>
              <a:t> </a:t>
            </a:r>
            <a:r>
              <a:rPr lang="en-US" sz="2000" b="1" dirty="0"/>
              <a:t>of drinks?</a:t>
            </a:r>
            <a:br>
              <a:rPr lang="hr-HR" sz="2000" b="1" dirty="0"/>
            </a:br>
            <a:r>
              <a:rPr lang="en-US" sz="2000" b="1" dirty="0"/>
              <a:t>Which of the things we mentioned</a:t>
            </a:r>
            <a:r>
              <a:rPr lang="hr-HR" sz="2000" b="1" dirty="0"/>
              <a:t> </a:t>
            </a:r>
            <a:r>
              <a:rPr lang="en-US" sz="2000" b="1" dirty="0"/>
              <a:t>are good for you? 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0" y="16097"/>
            <a:ext cx="5121424" cy="684190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2" y="607895"/>
            <a:ext cx="8459043" cy="565830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" y="6333"/>
            <a:ext cx="5122280" cy="6841902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33716" y="1677915"/>
            <a:ext cx="6551691" cy="302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score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0" y="2399305"/>
            <a:ext cx="10867579" cy="24765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2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" y="6333"/>
            <a:ext cx="5122280" cy="6841902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301496" y="150761"/>
            <a:ext cx="7046847" cy="414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BROJIVE (</a:t>
            </a:r>
            <a:r>
              <a:rPr lang="hr-HR" sz="2000" b="1" i="1" dirty="0">
                <a:solidFill>
                  <a:srgbClr val="0070C0"/>
                </a:solidFill>
              </a:rPr>
              <a:t>COUNTABLE</a:t>
            </a:r>
            <a:r>
              <a:rPr lang="hr-HR" sz="2000" i="1" dirty="0">
                <a:solidFill>
                  <a:srgbClr val="0070C0"/>
                </a:solidFill>
              </a:rPr>
              <a:t>) i NEBROJIVE (</a:t>
            </a:r>
            <a:r>
              <a:rPr lang="hr-HR" sz="2000" b="1" i="1" dirty="0">
                <a:solidFill>
                  <a:srgbClr val="0070C0"/>
                </a:solidFill>
              </a:rPr>
              <a:t>UNCOUNTABLE</a:t>
            </a:r>
            <a:r>
              <a:rPr lang="hr-HR" sz="2000" i="1" dirty="0">
                <a:solidFill>
                  <a:srgbClr val="0070C0"/>
                </a:solidFill>
              </a:rPr>
              <a:t>) imenice</a:t>
            </a:r>
            <a:r>
              <a:rPr lang="hr-HR" sz="2000" i="1" dirty="0"/>
              <a:t>!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Kao što im i samo ime govori brojive imenice možemo brojati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 (1 jabuka, 2 jabuke…).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Nebrojive imenice ne možemo brojati, </a:t>
            </a:r>
            <a:r>
              <a:rPr lang="hr-HR" sz="2000" i="1" dirty="0" err="1">
                <a:solidFill>
                  <a:srgbClr val="0070C0"/>
                </a:solidFill>
              </a:rPr>
              <a:t>tj</a:t>
            </a:r>
            <a:r>
              <a:rPr lang="hr-HR" sz="2000" i="1" dirty="0">
                <a:solidFill>
                  <a:srgbClr val="0070C0"/>
                </a:solidFill>
              </a:rPr>
              <a:t> da bismo izrazili koliko nečeg ima uz imenicu moramo staviti i neku mjernu jedinicu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(1 LITRA mlijeka, 1 SAT vremena, …).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MONEY, novac je također NEBROJIVA IMENICA jer ne brojimo 1 novac, 2 novca – već 1 kuna, dvije kune…).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Kada želimo pitati koliko nečeg ima za brojive imenice ćemo koristiti HOW MANY, dok ćemo za nebrojive koristiti HOW MUCH?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57" y="4121598"/>
            <a:ext cx="10017395" cy="24765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2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" y="-6086"/>
            <a:ext cx="5123422" cy="68579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66559" y="5155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Worbook</a:t>
            </a:r>
            <a:r>
              <a:rPr lang="hr-HR" sz="2100" dirty="0">
                <a:ea typeface="Cambria" panose="02040503050406030204" pitchFamily="18" charset="0"/>
              </a:rPr>
              <a:t>, p. 57</a:t>
            </a:r>
            <a:endParaRPr lang="hr-HR" sz="2100" b="1" dirty="0"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1637583"/>
            <a:ext cx="10912784" cy="34955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BE2BAC0E-F7A9-4620-8335-2C6B5A5B7CEE}"/>
              </a:ext>
            </a:extLst>
          </p:cNvPr>
          <p:cNvSpPr txBox="1">
            <a:spLocks/>
          </p:cNvSpPr>
          <p:nvPr/>
        </p:nvSpPr>
        <p:spPr>
          <a:xfrm>
            <a:off x="1703814" y="3503133"/>
            <a:ext cx="4972834" cy="3259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people, hamburgers, friends, biscuits, hours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93387F6-0420-413B-A4F2-9E15D1A0794F}"/>
              </a:ext>
            </a:extLst>
          </p:cNvPr>
          <p:cNvSpPr txBox="1">
            <a:spLocks/>
          </p:cNvSpPr>
          <p:nvPr/>
        </p:nvSpPr>
        <p:spPr>
          <a:xfrm>
            <a:off x="6777132" y="3528348"/>
            <a:ext cx="4972834" cy="3259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work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butter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juice</a:t>
            </a:r>
            <a:r>
              <a:rPr lang="hr-HR" sz="2100" i="1" dirty="0">
                <a:solidFill>
                  <a:srgbClr val="FF0000"/>
                </a:solidFill>
              </a:rPr>
              <a:t>, spaghetti, </a:t>
            </a:r>
            <a:r>
              <a:rPr lang="hr-HR" sz="2100" i="1" dirty="0" err="1">
                <a:solidFill>
                  <a:srgbClr val="FF0000"/>
                </a:solidFill>
              </a:rPr>
              <a:t>ice-cream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chocolate</a:t>
            </a:r>
            <a:r>
              <a:rPr lang="hr-HR" sz="2100" i="1" dirty="0">
                <a:solidFill>
                  <a:srgbClr val="FF0000"/>
                </a:solidFill>
              </a:rPr>
              <a:t>, ham, </a:t>
            </a:r>
            <a:r>
              <a:rPr lang="hr-HR" sz="2100" i="1" dirty="0" err="1">
                <a:solidFill>
                  <a:srgbClr val="FF0000"/>
                </a:solidFill>
              </a:rPr>
              <a:t>money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bread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cheese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popcorn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milk</a:t>
            </a:r>
            <a:r>
              <a:rPr lang="hr-HR" sz="2100" i="1" dirty="0">
                <a:solidFill>
                  <a:srgbClr val="FF0000"/>
                </a:solidFill>
              </a:rPr>
              <a:t>, water, </a:t>
            </a:r>
            <a:r>
              <a:rPr lang="hr-HR" sz="2100" i="1" dirty="0" err="1">
                <a:solidFill>
                  <a:srgbClr val="FF0000"/>
                </a:solidFill>
              </a:rPr>
              <a:t>jam</a:t>
            </a:r>
            <a:r>
              <a:rPr lang="hr-HR" sz="2100" i="1" dirty="0">
                <a:solidFill>
                  <a:srgbClr val="FF0000"/>
                </a:solidFill>
              </a:rPr>
              <a:t>, </a:t>
            </a:r>
            <a:r>
              <a:rPr lang="hr-HR" sz="2100" i="1" dirty="0" err="1">
                <a:solidFill>
                  <a:srgbClr val="FF0000"/>
                </a:solidFill>
              </a:rPr>
              <a:t>advice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2762590-21EF-46E4-B5E9-6345D92CE994}"/>
              </a:ext>
            </a:extLst>
          </p:cNvPr>
          <p:cNvSpPr txBox="1">
            <a:spLocks/>
          </p:cNvSpPr>
          <p:nvPr/>
        </p:nvSpPr>
        <p:spPr>
          <a:xfrm>
            <a:off x="5166559" y="5453616"/>
            <a:ext cx="7025441" cy="280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1600" dirty="0">
                <a:hlinkClick r:id="rId5"/>
              </a:rPr>
              <a:t>https://learningapps.org/watch?v=p4saqz62j20</a:t>
            </a:r>
            <a:endParaRPr lang="hr-HR" sz="1600" dirty="0"/>
          </a:p>
          <a:p>
            <a:pPr marL="0" indent="0">
              <a:buNone/>
            </a:pPr>
            <a:r>
              <a:rPr lang="hr-HR" sz="1600" dirty="0">
                <a:hlinkClick r:id="rId6"/>
              </a:rPr>
              <a:t>https://wordwall.net/play/1268/611/883</a:t>
            </a:r>
            <a:endParaRPr lang="hr-HR" sz="1600" dirty="0"/>
          </a:p>
          <a:p>
            <a:pPr marL="0" indent="0">
              <a:buNone/>
            </a:pP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  <p:bldP spid="1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" y="1118"/>
            <a:ext cx="5109882" cy="684359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09" y="756221"/>
            <a:ext cx="8755504" cy="27676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CC10C5A-FB60-46B1-A326-2A056DDC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87" y="1676505"/>
            <a:ext cx="800026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307A000D-AD55-42BC-829D-AED45656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05" y="2127504"/>
            <a:ext cx="800026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57164C57-088D-4E33-98D4-AF951A2B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87" y="2501460"/>
            <a:ext cx="800026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E2F68476-6A3F-45F4-BF7E-103DDAFC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05" y="2899583"/>
            <a:ext cx="800026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9EB7043D-7617-4EE1-819C-097002CCCD3B}"/>
              </a:ext>
            </a:extLst>
          </p:cNvPr>
          <p:cNvSpPr txBox="1">
            <a:spLocks/>
          </p:cNvSpPr>
          <p:nvPr/>
        </p:nvSpPr>
        <p:spPr>
          <a:xfrm>
            <a:off x="5106800" y="3892539"/>
            <a:ext cx="7085200" cy="3267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What do people grow in their gardens in</a:t>
            </a:r>
            <a:r>
              <a:rPr lang="hr-HR" sz="2100" b="1" dirty="0"/>
              <a:t> </a:t>
            </a:r>
            <a:r>
              <a:rPr lang="en-US" sz="2100" b="1" dirty="0"/>
              <a:t>our country?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Do people grow same fruit</a:t>
            </a:r>
            <a:r>
              <a:rPr lang="hr-HR" sz="2100" b="1" dirty="0"/>
              <a:t> </a:t>
            </a:r>
            <a:r>
              <a:rPr lang="en-US" sz="2100" b="1" dirty="0"/>
              <a:t>and vegetables all over our country?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What is</a:t>
            </a:r>
            <a:r>
              <a:rPr lang="hr-HR" sz="2100" b="1" dirty="0"/>
              <a:t> </a:t>
            </a:r>
            <a:r>
              <a:rPr lang="en-US" sz="2100" b="1" dirty="0"/>
              <a:t>commonly grown in our area?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Do you know</a:t>
            </a:r>
            <a:r>
              <a:rPr lang="hr-HR" sz="2100" b="1" dirty="0"/>
              <a:t> </a:t>
            </a:r>
            <a:r>
              <a:rPr lang="en-US" sz="2100" b="1" dirty="0"/>
              <a:t>anything about growing vegetables?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Do</a:t>
            </a:r>
            <a:r>
              <a:rPr lang="hr-HR" sz="2100" b="1" dirty="0"/>
              <a:t> </a:t>
            </a:r>
            <a:r>
              <a:rPr lang="en-US" sz="2100" b="1" dirty="0"/>
              <a:t>you and your parents/grandparents grow</a:t>
            </a:r>
            <a:r>
              <a:rPr lang="hr-HR" sz="2100" b="1" dirty="0"/>
              <a:t> </a:t>
            </a:r>
            <a:r>
              <a:rPr lang="en-US" sz="2100" b="1" dirty="0"/>
              <a:t>something in the garden?</a:t>
            </a:r>
            <a:r>
              <a:rPr lang="hr-HR" sz="2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6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652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1135" y="2964677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https://www.e-sfera.hr/dodatni-digitalni-sadrzaji/60588585-6c92-45eb-9214-dc9545e4a383/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b="1" u="sng" dirty="0"/>
              <a:t>Urban </a:t>
            </a:r>
            <a:r>
              <a:rPr lang="hr-HR" sz="2000" b="1" u="sng" dirty="0" err="1"/>
              <a:t>gardening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9"/>
            <a:ext cx="5096458" cy="682190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6" y="495534"/>
            <a:ext cx="6716289" cy="11064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EE085FF-00A7-47EB-949B-58C94BB51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337" y="1959722"/>
            <a:ext cx="5523978" cy="59860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A7AF30E-296B-4B7E-9D0D-E6B7DD80FCA1}"/>
              </a:ext>
            </a:extLst>
          </p:cNvPr>
          <p:cNvSpPr txBox="1">
            <a:spLocks/>
          </p:cNvSpPr>
          <p:nvPr/>
        </p:nvSpPr>
        <p:spPr>
          <a:xfrm>
            <a:off x="7228309" y="269254"/>
            <a:ext cx="5096459" cy="235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L</a:t>
            </a:r>
            <a:r>
              <a:rPr lang="en-US" sz="2000" b="1" dirty="0" err="1"/>
              <a:t>ist</a:t>
            </a:r>
            <a:r>
              <a:rPr lang="hr-HR" sz="2000" b="1" dirty="0" err="1"/>
              <a:t>en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ideas</a:t>
            </a:r>
            <a:r>
              <a:rPr lang="hr-HR" sz="2000" b="1" dirty="0"/>
              <a:t>.</a:t>
            </a:r>
            <a:r>
              <a:rPr lang="hr-HR" sz="2000" i="1" dirty="0"/>
              <a:t>.</a:t>
            </a:r>
            <a:br>
              <a:rPr lang="hr-HR" sz="2000" i="1" dirty="0"/>
            </a:br>
            <a:r>
              <a:rPr lang="hr-HR" sz="1400" i="1" dirty="0">
                <a:hlinkClick r:id="rId7"/>
              </a:rPr>
              <a:t>https://www.e-sfera.hr/dodatni-digitalni-sadrzaji/60588585-6c92-45eb-9214-dc9545e4a383/assets/audio/25__unit_05_lesson_3_-_a_visit_to_the_country_-_part_1_1.mp3</a:t>
            </a:r>
            <a:endParaRPr lang="hr-HR" sz="1400" i="1" dirty="0"/>
          </a:p>
        </p:txBody>
      </p:sp>
      <p:pic>
        <p:nvPicPr>
          <p:cNvPr id="7" name="06_20_Live_smarter_01">
            <a:hlinkClick r:id="" action="ppaction://media"/>
            <a:extLst>
              <a:ext uri="{FF2B5EF4-FFF2-40B4-BE49-F238E27FC236}">
                <a16:creationId xmlns:a16="http://schemas.microsoft.com/office/drawing/2014/main" id="{7B9D6CBD-DF7C-4B7C-AC21-DB76E77E3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2045" y="1213147"/>
            <a:ext cx="609600" cy="6096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4A354A4-9C8A-4786-B754-A9EA05901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879" y="2983098"/>
            <a:ext cx="6225436" cy="28740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AB27917-645F-494B-BF88-C21466B92EEF}"/>
              </a:ext>
            </a:extLst>
          </p:cNvPr>
          <p:cNvSpPr txBox="1">
            <a:spLocks/>
          </p:cNvSpPr>
          <p:nvPr/>
        </p:nvSpPr>
        <p:spPr>
          <a:xfrm>
            <a:off x="7224915" y="2558328"/>
            <a:ext cx="5096459" cy="269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L</a:t>
            </a:r>
            <a:r>
              <a:rPr lang="en-US" sz="2000" b="1" dirty="0" err="1"/>
              <a:t>ist</a:t>
            </a:r>
            <a:r>
              <a:rPr lang="hr-HR" sz="2000" b="1" dirty="0" err="1"/>
              <a:t>en</a:t>
            </a:r>
            <a:r>
              <a:rPr lang="hr-HR" sz="2000" b="1" dirty="0"/>
              <a:t> to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dialogue</a:t>
            </a:r>
            <a:r>
              <a:rPr lang="hr-HR" sz="2000" b="1" dirty="0"/>
              <a:t> </a:t>
            </a:r>
            <a:r>
              <a:rPr lang="hr-HR" sz="2000" b="1" dirty="0" err="1"/>
              <a:t>again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option</a:t>
            </a:r>
            <a:r>
              <a:rPr lang="hr-HR" sz="2000" b="1" dirty="0"/>
              <a:t>. </a:t>
            </a:r>
          </a:p>
          <a:p>
            <a:pPr marL="0" indent="0">
              <a:buNone/>
            </a:pPr>
            <a:r>
              <a:rPr lang="hr-HR" sz="1400" i="1" dirty="0">
                <a:hlinkClick r:id="rId7"/>
              </a:rPr>
              <a:t>https://www.e-sfera.hr/dodatni-digitalni-sadrzaji/60588585-6c92-45eb-9214-dc9545e4a383/assets/audio/25__unit_05_lesson_3_-_a_visit_to_the_country_-_part_1_1.mp3</a:t>
            </a:r>
            <a:endParaRPr lang="hr-HR" sz="1400" i="1" dirty="0"/>
          </a:p>
        </p:txBody>
      </p:sp>
      <p:pic>
        <p:nvPicPr>
          <p:cNvPr id="10" name="06_20_Live_smarter_01">
            <a:hlinkClick r:id="" action="ppaction://media"/>
            <a:extLst>
              <a:ext uri="{FF2B5EF4-FFF2-40B4-BE49-F238E27FC236}">
                <a16:creationId xmlns:a16="http://schemas.microsoft.com/office/drawing/2014/main" id="{9391F1CF-0644-42D9-BD1E-E86BC7F16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9157" y="4218440"/>
            <a:ext cx="609600" cy="609600"/>
          </a:xfrm>
          <a:prstGeom prst="rect">
            <a:avLst/>
          </a:prstGeom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68303151-B48F-486A-A430-7C5AE97286A3}"/>
              </a:ext>
            </a:extLst>
          </p:cNvPr>
          <p:cNvSpPr txBox="1">
            <a:spLocks/>
          </p:cNvSpPr>
          <p:nvPr/>
        </p:nvSpPr>
        <p:spPr>
          <a:xfrm>
            <a:off x="7447385" y="4907191"/>
            <a:ext cx="5096459" cy="269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. </a:t>
            </a:r>
            <a:endParaRPr lang="hr-HR" sz="2000" i="1" dirty="0"/>
          </a:p>
        </p:txBody>
      </p:sp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6E870900-D964-4EC2-9E90-26B26D54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89" y="3281819"/>
            <a:ext cx="1424298" cy="6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257112A5-543B-4B8E-92A8-F43C4CBB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73" y="3706589"/>
            <a:ext cx="731955" cy="6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9039A12D-3CCE-4332-93DD-D38EB815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07" y="4031842"/>
            <a:ext cx="881300" cy="6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8C948C06-6AD8-479B-8F1A-AB6D26E7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87" y="4456612"/>
            <a:ext cx="447932" cy="6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9B91F674-708C-47DA-B960-31C64685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19" y="4828040"/>
            <a:ext cx="625285" cy="6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4B21DEAF-37DC-4824-8A10-D4229365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27" y="5252386"/>
            <a:ext cx="731956" cy="6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7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" y="6333"/>
            <a:ext cx="5111555" cy="6841902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28355" y="94336"/>
            <a:ext cx="7046847" cy="414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Who is</a:t>
            </a:r>
            <a:r>
              <a:rPr lang="hr-HR" sz="2000" b="1" dirty="0"/>
              <a:t> </a:t>
            </a:r>
            <a:r>
              <a:rPr lang="en-US" sz="2000" b="1" dirty="0"/>
              <a:t>going to the country?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Who are they visiting?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Why isn’t Alice happy about it?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Why is Brian</a:t>
            </a:r>
            <a:r>
              <a:rPr lang="hr-HR" sz="2000" b="1" dirty="0"/>
              <a:t> </a:t>
            </a:r>
            <a:r>
              <a:rPr lang="en-US" sz="2000" b="1" dirty="0"/>
              <a:t>happy about it?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can you do for fun in</a:t>
            </a:r>
            <a:r>
              <a:rPr lang="hr-HR" sz="2000" b="1" dirty="0"/>
              <a:t> </a:t>
            </a:r>
            <a:r>
              <a:rPr lang="en-US" sz="2000" b="1" dirty="0"/>
              <a:t>the country? </a:t>
            </a: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Do you like spending time in the</a:t>
            </a:r>
            <a:r>
              <a:rPr lang="hr-HR" sz="2000" b="1" dirty="0"/>
              <a:t> </a:t>
            </a:r>
            <a:r>
              <a:rPr lang="en-US" sz="2000" b="1" dirty="0"/>
              <a:t>country? Why?</a:t>
            </a:r>
            <a:r>
              <a:rPr lang="hr-HR" sz="2000" i="1" dirty="0"/>
              <a:t> </a:t>
            </a:r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7CA3EDF-B03C-4865-AF5F-E633AC932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34" y="229838"/>
            <a:ext cx="11778128" cy="50686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C94267A9-A060-445B-9F63-A3CE81DA1053}"/>
              </a:ext>
            </a:extLst>
          </p:cNvPr>
          <p:cNvSpPr txBox="1">
            <a:spLocks/>
          </p:cNvSpPr>
          <p:nvPr/>
        </p:nvSpPr>
        <p:spPr>
          <a:xfrm>
            <a:off x="5128353" y="5434013"/>
            <a:ext cx="6848551" cy="734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BD4B701B-B892-47C6-8ABC-D7381707C084}"/>
              </a:ext>
            </a:extLst>
          </p:cNvPr>
          <p:cNvSpPr txBox="1">
            <a:spLocks/>
          </p:cNvSpPr>
          <p:nvPr/>
        </p:nvSpPr>
        <p:spPr>
          <a:xfrm>
            <a:off x="5983539" y="242389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B1130D2-3328-4851-8F6C-A72C88474A72}"/>
              </a:ext>
            </a:extLst>
          </p:cNvPr>
          <p:cNvSpPr txBox="1">
            <a:spLocks/>
          </p:cNvSpPr>
          <p:nvPr/>
        </p:nvSpPr>
        <p:spPr>
          <a:xfrm>
            <a:off x="4094197" y="427986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2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34BCDE2-AF0A-415A-B0B9-C5CBF0C4C7B3}"/>
              </a:ext>
            </a:extLst>
          </p:cNvPr>
          <p:cNvSpPr txBox="1">
            <a:spLocks/>
          </p:cNvSpPr>
          <p:nvPr/>
        </p:nvSpPr>
        <p:spPr>
          <a:xfrm>
            <a:off x="7801477" y="242389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3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0B3DBE67-BB2E-4454-9777-B5D31CEBCE06}"/>
              </a:ext>
            </a:extLst>
          </p:cNvPr>
          <p:cNvSpPr txBox="1">
            <a:spLocks/>
          </p:cNvSpPr>
          <p:nvPr/>
        </p:nvSpPr>
        <p:spPr>
          <a:xfrm>
            <a:off x="2275476" y="242389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4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BBC91E4-ACD4-4916-88F8-D04DCBB1D9F3}"/>
              </a:ext>
            </a:extLst>
          </p:cNvPr>
          <p:cNvSpPr txBox="1">
            <a:spLocks/>
          </p:cNvSpPr>
          <p:nvPr/>
        </p:nvSpPr>
        <p:spPr>
          <a:xfrm>
            <a:off x="4094196" y="335012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5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A66D4AA-BCC1-4C6E-8DA5-EDC59B004C2F}"/>
              </a:ext>
            </a:extLst>
          </p:cNvPr>
          <p:cNvSpPr txBox="1">
            <a:spLocks/>
          </p:cNvSpPr>
          <p:nvPr/>
        </p:nvSpPr>
        <p:spPr>
          <a:xfrm>
            <a:off x="457538" y="242389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6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DC9B699-9E91-4D3D-B9EB-7D9DD5DC5675}"/>
              </a:ext>
            </a:extLst>
          </p:cNvPr>
          <p:cNvSpPr txBox="1">
            <a:spLocks/>
          </p:cNvSpPr>
          <p:nvPr/>
        </p:nvSpPr>
        <p:spPr>
          <a:xfrm>
            <a:off x="2275475" y="427986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7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646B847D-2280-4934-83C5-6363807CB823}"/>
              </a:ext>
            </a:extLst>
          </p:cNvPr>
          <p:cNvSpPr txBox="1">
            <a:spLocks/>
          </p:cNvSpPr>
          <p:nvPr/>
        </p:nvSpPr>
        <p:spPr>
          <a:xfrm>
            <a:off x="456753" y="427986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8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E3FDE831-03FB-486E-A65B-F019D900C3D0}"/>
              </a:ext>
            </a:extLst>
          </p:cNvPr>
          <p:cNvSpPr txBox="1">
            <a:spLocks/>
          </p:cNvSpPr>
          <p:nvPr/>
        </p:nvSpPr>
        <p:spPr>
          <a:xfrm>
            <a:off x="2275475" y="335012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9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3DBF11AF-EB30-45D1-A157-DE63B8884697}"/>
              </a:ext>
            </a:extLst>
          </p:cNvPr>
          <p:cNvSpPr txBox="1">
            <a:spLocks/>
          </p:cNvSpPr>
          <p:nvPr/>
        </p:nvSpPr>
        <p:spPr>
          <a:xfrm>
            <a:off x="4093414" y="245596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10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EE75F3DE-686D-4AD0-8F24-12B312A45A76}"/>
              </a:ext>
            </a:extLst>
          </p:cNvPr>
          <p:cNvSpPr txBox="1">
            <a:spLocks/>
          </p:cNvSpPr>
          <p:nvPr/>
        </p:nvSpPr>
        <p:spPr>
          <a:xfrm>
            <a:off x="5912917" y="3367279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11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6BD8A78-2501-41CE-9793-B468266B48FE}"/>
              </a:ext>
            </a:extLst>
          </p:cNvPr>
          <p:cNvSpPr txBox="1">
            <a:spLocks/>
          </p:cNvSpPr>
          <p:nvPr/>
        </p:nvSpPr>
        <p:spPr>
          <a:xfrm>
            <a:off x="5912916" y="431572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12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A2628B19-968E-4728-88E8-98966573063D}"/>
              </a:ext>
            </a:extLst>
          </p:cNvPr>
          <p:cNvSpPr txBox="1">
            <a:spLocks/>
          </p:cNvSpPr>
          <p:nvPr/>
        </p:nvSpPr>
        <p:spPr>
          <a:xfrm>
            <a:off x="456752" y="3367279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13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30A5AD45-9836-42B6-AB61-3316E9460B5F}"/>
              </a:ext>
            </a:extLst>
          </p:cNvPr>
          <p:cNvSpPr txBox="1">
            <a:spLocks/>
          </p:cNvSpPr>
          <p:nvPr/>
        </p:nvSpPr>
        <p:spPr>
          <a:xfrm>
            <a:off x="7801477" y="427986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14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A930B37A-488D-4AF8-A6AC-6D1379613131}"/>
              </a:ext>
            </a:extLst>
          </p:cNvPr>
          <p:cNvSpPr txBox="1">
            <a:spLocks/>
          </p:cNvSpPr>
          <p:nvPr/>
        </p:nvSpPr>
        <p:spPr>
          <a:xfrm>
            <a:off x="9619415" y="240936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15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E66F603B-D359-4936-B744-56405E112B41}"/>
              </a:ext>
            </a:extLst>
          </p:cNvPr>
          <p:cNvSpPr txBox="1">
            <a:spLocks/>
          </p:cNvSpPr>
          <p:nvPr/>
        </p:nvSpPr>
        <p:spPr>
          <a:xfrm>
            <a:off x="9619414" y="4279864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16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BF59C35C-DAA5-46F8-828E-B9839C3D9EE9}"/>
              </a:ext>
            </a:extLst>
          </p:cNvPr>
          <p:cNvSpPr txBox="1">
            <a:spLocks/>
          </p:cNvSpPr>
          <p:nvPr/>
        </p:nvSpPr>
        <p:spPr>
          <a:xfrm>
            <a:off x="7801476" y="3367279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17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355F3D37-CA23-4BBB-9245-55018527853A}"/>
              </a:ext>
            </a:extLst>
          </p:cNvPr>
          <p:cNvSpPr txBox="1">
            <a:spLocks/>
          </p:cNvSpPr>
          <p:nvPr/>
        </p:nvSpPr>
        <p:spPr>
          <a:xfrm>
            <a:off x="9619413" y="3367279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18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B7C10393-468A-435F-A6BA-DB5DAC78A945}"/>
              </a:ext>
            </a:extLst>
          </p:cNvPr>
          <p:cNvSpPr txBox="1">
            <a:spLocks/>
          </p:cNvSpPr>
          <p:nvPr/>
        </p:nvSpPr>
        <p:spPr>
          <a:xfrm>
            <a:off x="5166559" y="5561335"/>
            <a:ext cx="7025441" cy="280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1400" dirty="0">
                <a:hlinkClick r:id="rId5"/>
              </a:rPr>
              <a:t>https://wordwall.net/resource/11188831</a:t>
            </a:r>
            <a:endParaRPr lang="hr-HR" sz="1400" dirty="0"/>
          </a:p>
          <a:p>
            <a:pPr marL="0" indent="0">
              <a:buNone/>
            </a:pP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39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6" grpId="0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651</Words>
  <Application>Microsoft Office PowerPoint</Application>
  <PresentationFormat>Widescreen</PresentationFormat>
  <Paragraphs>111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Avenir Next LT Pro</vt:lpstr>
      <vt:lpstr>Calibri</vt:lpstr>
      <vt:lpstr>Arial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234</cp:revision>
  <dcterms:created xsi:type="dcterms:W3CDTF">2020-09-15T16:13:04Z</dcterms:created>
  <dcterms:modified xsi:type="dcterms:W3CDTF">2022-10-07T09:23:46Z</dcterms:modified>
</cp:coreProperties>
</file>